
<file path=[Content_Types].xml><?xml version="1.0" encoding="utf-8"?>
<Types xmlns="http://schemas.openxmlformats.org/package/2006/content-types">
  <Default Extension="jpeg" ContentType="image/jpeg"/>
  <Default Extension="jpg" ContentType="image/jpeg"/>
  <Default Extension="m4a" ContentType="audio/mp4"/>
  <Default Extension="MOV" ContentType="video/quicktime"/>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345" r:id="rId2"/>
    <p:sldId id="346" r:id="rId3"/>
    <p:sldId id="347" r:id="rId4"/>
    <p:sldId id="344" r:id="rId5"/>
    <p:sldId id="348" r:id="rId6"/>
    <p:sldId id="329" r:id="rId7"/>
    <p:sldId id="257" r:id="rId8"/>
    <p:sldId id="335" r:id="rId9"/>
    <p:sldId id="341" r:id="rId10"/>
    <p:sldId id="336" r:id="rId11"/>
    <p:sldId id="260" r:id="rId12"/>
    <p:sldId id="337" r:id="rId13"/>
    <p:sldId id="261" r:id="rId14"/>
    <p:sldId id="338" r:id="rId15"/>
    <p:sldId id="259" r:id="rId16"/>
    <p:sldId id="339" r:id="rId17"/>
    <p:sldId id="262" r:id="rId18"/>
    <p:sldId id="264" r:id="rId19"/>
    <p:sldId id="266" r:id="rId20"/>
    <p:sldId id="301" r:id="rId21"/>
    <p:sldId id="269" r:id="rId22"/>
    <p:sldId id="300" r:id="rId23"/>
    <p:sldId id="270" r:id="rId24"/>
    <p:sldId id="299" r:id="rId25"/>
    <p:sldId id="271" r:id="rId26"/>
    <p:sldId id="330" r:id="rId27"/>
    <p:sldId id="334" r:id="rId28"/>
    <p:sldId id="304" r:id="rId29"/>
    <p:sldId id="275" r:id="rId30"/>
    <p:sldId id="305" r:id="rId31"/>
    <p:sldId id="276" r:id="rId32"/>
    <p:sldId id="306" r:id="rId33"/>
    <p:sldId id="277" r:id="rId34"/>
    <p:sldId id="307" r:id="rId35"/>
    <p:sldId id="279" r:id="rId36"/>
    <p:sldId id="309" r:id="rId37"/>
    <p:sldId id="280" r:id="rId38"/>
    <p:sldId id="310" r:id="rId39"/>
    <p:sldId id="281" r:id="rId40"/>
    <p:sldId id="311" r:id="rId41"/>
    <p:sldId id="282" r:id="rId42"/>
    <p:sldId id="312" r:id="rId43"/>
    <p:sldId id="284" r:id="rId44"/>
    <p:sldId id="314" r:id="rId45"/>
    <p:sldId id="285" r:id="rId46"/>
    <p:sldId id="315" r:id="rId47"/>
    <p:sldId id="286" r:id="rId48"/>
    <p:sldId id="316" r:id="rId49"/>
    <p:sldId id="287" r:id="rId50"/>
    <p:sldId id="317" r:id="rId51"/>
    <p:sldId id="289" r:id="rId52"/>
    <p:sldId id="319" r:id="rId53"/>
    <p:sldId id="290" r:id="rId54"/>
    <p:sldId id="320" r:id="rId55"/>
    <p:sldId id="291" r:id="rId56"/>
    <p:sldId id="321" r:id="rId57"/>
    <p:sldId id="292" r:id="rId58"/>
    <p:sldId id="322" r:id="rId59"/>
    <p:sldId id="349" r:id="rId60"/>
    <p:sldId id="343" r:id="rId6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026369-F0AB-419C-BE64-4B8963331EC9}">
          <p14:sldIdLst>
            <p14:sldId id="345"/>
            <p14:sldId id="346"/>
            <p14:sldId id="347"/>
            <p14:sldId id="344"/>
          </p14:sldIdLst>
        </p14:section>
        <p14:section name="intro- game" id="{A2BAACEC-B8F4-4601-BEE7-6851E4C826CB}">
          <p14:sldIdLst>
            <p14:sldId id="348"/>
            <p14:sldId id="329"/>
            <p14:sldId id="257"/>
          </p14:sldIdLst>
        </p14:section>
        <p14:section name="animated categories" id="{3E121F93-9ECA-4963-B9BE-F9C8DBCD25E7}">
          <p14:sldIdLst>
            <p14:sldId id="335"/>
            <p14:sldId id="341"/>
            <p14:sldId id="336"/>
            <p14:sldId id="260"/>
            <p14:sldId id="337"/>
            <p14:sldId id="261"/>
            <p14:sldId id="338"/>
            <p14:sldId id="259"/>
            <p14:sldId id="339"/>
            <p14:sldId id="262"/>
          </p14:sldIdLst>
        </p14:section>
        <p14:section name="Main game board" id="{DF35C45D-AF45-465B-8288-2F318196684C}">
          <p14:sldIdLst>
            <p14:sldId id="264"/>
          </p14:sldIdLst>
        </p14:section>
        <p14:section name="category1 - question1" id="{1CFB97D7-FCE1-45AB-8918-7089B48E0E55}">
          <p14:sldIdLst>
            <p14:sldId id="266"/>
            <p14:sldId id="301"/>
          </p14:sldIdLst>
        </p14:section>
        <p14:section name="category1 - question2" id="{FB14FD9A-3EFD-48EB-B62B-0CA9267DADA3}">
          <p14:sldIdLst>
            <p14:sldId id="269"/>
            <p14:sldId id="300"/>
          </p14:sldIdLst>
        </p14:section>
        <p14:section name="category1 - question3" id="{A63D3BDA-DCA6-49F4-8631-899DF54694AE}">
          <p14:sldIdLst>
            <p14:sldId id="270"/>
            <p14:sldId id="299"/>
          </p14:sldIdLst>
        </p14:section>
        <p14:section name="category1 - question4" id="{07745928-A0CB-49A1-A031-5EE50C7D56AE}">
          <p14:sldIdLst>
            <p14:sldId id="271"/>
            <p14:sldId id="330"/>
          </p14:sldIdLst>
        </p14:section>
        <p14:section name="category2 - question1" id="{652E9916-A6DA-4CE3-9E4C-ED98237187F4}">
          <p14:sldIdLst>
            <p14:sldId id="334"/>
            <p14:sldId id="304"/>
          </p14:sldIdLst>
        </p14:section>
        <p14:section name="category2 - question2" id="{4309E8FB-24AD-4097-B13A-35389B3DDCC3}">
          <p14:sldIdLst>
            <p14:sldId id="275"/>
            <p14:sldId id="305"/>
          </p14:sldIdLst>
        </p14:section>
        <p14:section name="category2 - question3" id="{5882563A-746A-446C-86F7-5BD154E4CFCF}">
          <p14:sldIdLst>
            <p14:sldId id="276"/>
            <p14:sldId id="306"/>
          </p14:sldIdLst>
        </p14:section>
        <p14:section name="category2 - question4" id="{215D1203-31B7-4B65-BB7F-D23080707350}">
          <p14:sldIdLst>
            <p14:sldId id="277"/>
            <p14:sldId id="307"/>
          </p14:sldIdLst>
        </p14:section>
        <p14:section name="category3 - question1" id="{904326CC-86B5-4EA7-91A2-E76BC0AFF840}">
          <p14:sldIdLst>
            <p14:sldId id="279"/>
            <p14:sldId id="309"/>
          </p14:sldIdLst>
        </p14:section>
        <p14:section name="category3 - question2" id="{7A3309B9-00E0-444F-A5CB-1EE938D59848}">
          <p14:sldIdLst>
            <p14:sldId id="280"/>
            <p14:sldId id="310"/>
          </p14:sldIdLst>
        </p14:section>
        <p14:section name="category3 - question3" id="{264DADE3-4010-44A3-8B57-C904C2ABEFAA}">
          <p14:sldIdLst>
            <p14:sldId id="281"/>
            <p14:sldId id="311"/>
          </p14:sldIdLst>
        </p14:section>
        <p14:section name="category3 - question4" id="{C58C9BCD-2BFB-4B4F-8217-29BA72D78E53}">
          <p14:sldIdLst>
            <p14:sldId id="282"/>
            <p14:sldId id="312"/>
          </p14:sldIdLst>
        </p14:section>
        <p14:section name="category4 - question1" id="{555F1EA8-FB9A-4F39-B8F7-7F35D99A1BD6}">
          <p14:sldIdLst>
            <p14:sldId id="284"/>
            <p14:sldId id="314"/>
          </p14:sldIdLst>
        </p14:section>
        <p14:section name="category4 - question2" id="{460653C8-95F5-48BB-B6FF-0B6AEE14D621}">
          <p14:sldIdLst>
            <p14:sldId id="285"/>
            <p14:sldId id="315"/>
          </p14:sldIdLst>
        </p14:section>
        <p14:section name="category4 - question3" id="{5E1C5C0D-11D4-4AC7-953E-8D7C74120EA0}">
          <p14:sldIdLst>
            <p14:sldId id="286"/>
            <p14:sldId id="316"/>
          </p14:sldIdLst>
        </p14:section>
        <p14:section name="category4 - question4" id="{5B136B7D-5DF4-4845-AA83-2BE07ACEBB1C}">
          <p14:sldIdLst>
            <p14:sldId id="287"/>
            <p14:sldId id="317"/>
          </p14:sldIdLst>
        </p14:section>
        <p14:section name="category5 - question1" id="{21A375DB-3517-46A5-B70F-9CCB406EF60A}">
          <p14:sldIdLst>
            <p14:sldId id="289"/>
            <p14:sldId id="319"/>
          </p14:sldIdLst>
        </p14:section>
        <p14:section name="category5 - question2" id="{3B42E6F7-EC90-40C7-94D1-F09621C7A738}">
          <p14:sldIdLst>
            <p14:sldId id="290"/>
            <p14:sldId id="320"/>
          </p14:sldIdLst>
        </p14:section>
        <p14:section name="category5 - question3" id="{CEF03F08-E6EC-4ADF-9D04-0A06FFD506DC}">
          <p14:sldIdLst>
            <p14:sldId id="291"/>
            <p14:sldId id="321"/>
          </p14:sldIdLst>
        </p14:section>
        <p14:section name="category5 - question4" id="{1896F2F4-4532-49F2-997B-7AE4B5B31F1F}">
          <p14:sldIdLst>
            <p14:sldId id="292"/>
            <p14:sldId id="322"/>
          </p14:sldIdLst>
        </p14:section>
        <p14:section name="SlideLizard" id="{2972ECF2-5DE3-49D8-9BD1-AE041A7B2F36}">
          <p14:sldIdLst>
            <p14:sldId id="349"/>
            <p14:sldId id="343"/>
          </p14:sldIdLst>
        </p14:section>
      </p14:sectionLst>
    </p:ext>
    <p:ext uri="{EFAFB233-063F-42B5-8137-9DF3F51BA10A}">
      <p15:sldGuideLst xmlns:p15="http://schemas.microsoft.com/office/powerpoint/2012/main">
        <p15:guide id="1" orient="horz" pos="576" userDrawn="1">
          <p15:clr>
            <a:srgbClr val="A4A3A4"/>
          </p15:clr>
        </p15:guide>
        <p15:guide id="2" pos="960" userDrawn="1">
          <p15:clr>
            <a:srgbClr val="A4A3A4"/>
          </p15:clr>
        </p15:guide>
        <p15:guide id="3" pos="3360" userDrawn="1">
          <p15:clr>
            <a:srgbClr val="A4A3A4"/>
          </p15:clr>
        </p15:guide>
        <p15:guide id="4"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7D6"/>
    <a:srgbClr val="FFC000"/>
    <a:srgbClr val="39257F"/>
    <a:srgbClr val="7D3C9D"/>
    <a:srgbClr val="E6E6E6"/>
    <a:srgbClr val="003192"/>
    <a:srgbClr val="BF454A"/>
    <a:srgbClr val="55339E"/>
    <a:srgbClr val="011145"/>
    <a:srgbClr val="81A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891" autoAdjust="0"/>
  </p:normalViewPr>
  <p:slideViewPr>
    <p:cSldViewPr snapToGrid="0">
      <p:cViewPr varScale="1">
        <p:scale>
          <a:sx n="105" d="100"/>
          <a:sy n="105" d="100"/>
        </p:scale>
        <p:origin x="192" y="1096"/>
      </p:cViewPr>
      <p:guideLst>
        <p:guide orient="horz" pos="576"/>
        <p:guide pos="960"/>
        <p:guide pos="3360"/>
        <p:guide pos="3744"/>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1" d="100"/>
          <a:sy n="61" d="100"/>
        </p:scale>
        <p:origin x="3060" y="69"/>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B38CF39F-20F4-4657-9796-2340E5BC98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a:extLst>
              <a:ext uri="{FF2B5EF4-FFF2-40B4-BE49-F238E27FC236}">
                <a16:creationId xmlns:a16="http://schemas.microsoft.com/office/drawing/2014/main" id="{40FBA1E6-2B32-4D7C-AB07-2E905C83C2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27A421-409F-46B5-A51B-81D90C8ABC0F}" type="datetimeFigureOut">
              <a:rPr lang="de-AT" smtClean="0"/>
              <a:t>21.08.25</a:t>
            </a:fld>
            <a:endParaRPr lang="de-AT"/>
          </a:p>
        </p:txBody>
      </p:sp>
      <p:sp>
        <p:nvSpPr>
          <p:cNvPr id="4" name="Fußzeilenplatzhalter 3">
            <a:extLst>
              <a:ext uri="{FF2B5EF4-FFF2-40B4-BE49-F238E27FC236}">
                <a16:creationId xmlns:a16="http://schemas.microsoft.com/office/drawing/2014/main" id="{3E8D44EF-829B-41BC-AB02-83F739BAC5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a:extLst>
              <a:ext uri="{FF2B5EF4-FFF2-40B4-BE49-F238E27FC236}">
                <a16:creationId xmlns:a16="http://schemas.microsoft.com/office/drawing/2014/main" id="{D6AF0BF0-974C-4A2E-9A14-00ED07E08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BE1C86-B713-4352-908A-B81AA01372A4}" type="slidenum">
              <a:rPr lang="de-AT" smtClean="0"/>
              <a:t>‹#›</a:t>
            </a:fld>
            <a:endParaRPr lang="de-AT"/>
          </a:p>
        </p:txBody>
      </p:sp>
    </p:spTree>
    <p:extLst>
      <p:ext uri="{BB962C8B-B14F-4D97-AF65-F5344CB8AC3E}">
        <p14:creationId xmlns:p14="http://schemas.microsoft.com/office/powerpoint/2010/main" val="33690345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9E3B0-B9FC-854E-A045-6D1C8F13CB34}" type="datetimeFigureOut">
              <a:rPr lang="en-US" smtClean="0"/>
              <a:t>8/21/25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B88D6-F333-B648-A4FA-A2FD0F3DB7A8}" type="slidenum">
              <a:rPr lang="en-US" smtClean="0"/>
              <a:t>‹#›</a:t>
            </a:fld>
            <a:endParaRPr lang="en-US"/>
          </a:p>
        </p:txBody>
      </p:sp>
    </p:spTree>
    <p:extLst>
      <p:ext uri="{BB962C8B-B14F-4D97-AF65-F5344CB8AC3E}">
        <p14:creationId xmlns:p14="http://schemas.microsoft.com/office/powerpoint/2010/main" val="3427862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B88D6-F333-B648-A4FA-A2FD0F3DB7A8}" type="slidenum">
              <a:rPr lang="en-US" smtClean="0"/>
              <a:t>9</a:t>
            </a:fld>
            <a:endParaRPr lang="en-US"/>
          </a:p>
        </p:txBody>
      </p:sp>
    </p:spTree>
    <p:extLst>
      <p:ext uri="{BB962C8B-B14F-4D97-AF65-F5344CB8AC3E}">
        <p14:creationId xmlns:p14="http://schemas.microsoft.com/office/powerpoint/2010/main" val="4267682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6A8434A1-7133-4827-877C-ED89DA2F421F}"/>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spTree>
    <p:extLst>
      <p:ext uri="{BB962C8B-B14F-4D97-AF65-F5344CB8AC3E}">
        <p14:creationId xmlns:p14="http://schemas.microsoft.com/office/powerpoint/2010/main" val="190628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7C0E7A-F071-4548-A222-5394C79A99AF}"/>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4DDED7A7-5788-441A-8B2D-2B6681685EA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EC766EDB-B30F-421F-8C05-EDA1033C1211}"/>
              </a:ext>
            </a:extLst>
          </p:cNvPr>
          <p:cNvSpPr>
            <a:spLocks noGrp="1"/>
          </p:cNvSpPr>
          <p:nvPr>
            <p:ph type="dt" sz="half" idx="10"/>
          </p:nvPr>
        </p:nvSpPr>
        <p:spPr/>
        <p:txBody>
          <a:bodyPr/>
          <a:lstStyle/>
          <a:p>
            <a:fld id="{7C916720-0DC2-4366-B1E0-3FCD3D459EA6}" type="datetimeFigureOut">
              <a:rPr lang="de-AT" smtClean="0"/>
              <a:t>21.08.25</a:t>
            </a:fld>
            <a:endParaRPr lang="de-AT"/>
          </a:p>
        </p:txBody>
      </p:sp>
      <p:sp>
        <p:nvSpPr>
          <p:cNvPr id="5" name="Fußzeilenplatzhalter 4">
            <a:extLst>
              <a:ext uri="{FF2B5EF4-FFF2-40B4-BE49-F238E27FC236}">
                <a16:creationId xmlns:a16="http://schemas.microsoft.com/office/drawing/2014/main" id="{937F12D7-4275-4615-9A23-99C39DBDE5E6}"/>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F593137-7365-4A49-AFF0-5DC9B19FC34F}"/>
              </a:ext>
            </a:extLst>
          </p:cNvPr>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227507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D3C90E21-3377-4BE0-BD36-906245D931E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D949412B-BE12-4C77-99A3-3CD444BDB59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E8B91E82-F1EA-47F7-B6F9-203C299FA5D2}"/>
              </a:ext>
            </a:extLst>
          </p:cNvPr>
          <p:cNvSpPr>
            <a:spLocks noGrp="1"/>
          </p:cNvSpPr>
          <p:nvPr>
            <p:ph type="dt" sz="half" idx="10"/>
          </p:nvPr>
        </p:nvSpPr>
        <p:spPr/>
        <p:txBody>
          <a:bodyPr/>
          <a:lstStyle/>
          <a:p>
            <a:fld id="{7C916720-0DC2-4366-B1E0-3FCD3D459EA6}" type="datetimeFigureOut">
              <a:rPr lang="de-AT" smtClean="0"/>
              <a:t>21.08.25</a:t>
            </a:fld>
            <a:endParaRPr lang="de-AT"/>
          </a:p>
        </p:txBody>
      </p:sp>
      <p:sp>
        <p:nvSpPr>
          <p:cNvPr id="5" name="Fußzeilenplatzhalter 4">
            <a:extLst>
              <a:ext uri="{FF2B5EF4-FFF2-40B4-BE49-F238E27FC236}">
                <a16:creationId xmlns:a16="http://schemas.microsoft.com/office/drawing/2014/main" id="{437C2B1C-FF6E-497D-96D9-23D7A612915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0E59B946-8ED9-40D5-9770-920737AFBA37}"/>
              </a:ext>
            </a:extLst>
          </p:cNvPr>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42143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 with Text colorful">
    <p:bg>
      <p:bgPr>
        <a:gradFill>
          <a:gsLst>
            <a:gs pos="0">
              <a:srgbClr val="693AB7"/>
            </a:gs>
            <a:gs pos="100000">
              <a:srgbClr val="A44273"/>
            </a:gs>
          </a:gsLst>
          <a:lin ang="6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079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E40F0A-CA60-4B85-B9D5-F51CCD21BB1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DD9573B9-9648-426C-A1CA-EFCF7E5DD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554D7147-E393-4FF1-84F7-BE2C9C240840}"/>
              </a:ext>
            </a:extLst>
          </p:cNvPr>
          <p:cNvSpPr>
            <a:spLocks noGrp="1"/>
          </p:cNvSpPr>
          <p:nvPr>
            <p:ph type="dt" sz="half" idx="10"/>
          </p:nvPr>
        </p:nvSpPr>
        <p:spPr/>
        <p:txBody>
          <a:bodyPr/>
          <a:lstStyle/>
          <a:p>
            <a:fld id="{5B94CAB1-7F70-4FAA-83BB-7E489C0BCEFD}" type="datetimeFigureOut">
              <a:rPr lang="de-AT" smtClean="0"/>
              <a:t>21.08.25</a:t>
            </a:fld>
            <a:endParaRPr lang="de-AT"/>
          </a:p>
        </p:txBody>
      </p:sp>
      <p:sp>
        <p:nvSpPr>
          <p:cNvPr id="5" name="Fußzeilenplatzhalter 4">
            <a:extLst>
              <a:ext uri="{FF2B5EF4-FFF2-40B4-BE49-F238E27FC236}">
                <a16:creationId xmlns:a16="http://schemas.microsoft.com/office/drawing/2014/main" id="{6E9E79D2-D47A-4B8C-AF14-50F5C0D4BD86}"/>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021F92C-E151-4886-ADC3-D2F0B4CA75CB}"/>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79482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Rechteck 2">
            <a:hlinkClick r:id="rId2" action="ppaction://hlinksldjump"/>
            <a:extLst>
              <a:ext uri="{FF2B5EF4-FFF2-40B4-BE49-F238E27FC236}">
                <a16:creationId xmlns:a16="http://schemas.microsoft.com/office/drawing/2014/main" id="{18B57BED-444F-49FE-95DA-21ED5C32DC7E}"/>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spTree>
    <p:extLst>
      <p:ext uri="{BB962C8B-B14F-4D97-AF65-F5344CB8AC3E}">
        <p14:creationId xmlns:p14="http://schemas.microsoft.com/office/powerpoint/2010/main" val="7171189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8" name="Rechteck 7">
            <a:hlinkClick r:id="rId2" action="ppaction://hlinksldjump"/>
            <a:extLst>
              <a:ext uri="{FF2B5EF4-FFF2-40B4-BE49-F238E27FC236}">
                <a16:creationId xmlns:a16="http://schemas.microsoft.com/office/drawing/2014/main" id="{E1E78A11-6236-497D-8843-C3EAC7BC3AF5}"/>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spTree>
    <p:extLst>
      <p:ext uri="{BB962C8B-B14F-4D97-AF65-F5344CB8AC3E}">
        <p14:creationId xmlns:p14="http://schemas.microsoft.com/office/powerpoint/2010/main" val="36901538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Rechteck 10">
            <a:hlinkClick r:id="rId2" action="ppaction://hlinksldjump"/>
            <a:extLst>
              <a:ext uri="{FF2B5EF4-FFF2-40B4-BE49-F238E27FC236}">
                <a16:creationId xmlns:a16="http://schemas.microsoft.com/office/drawing/2014/main" id="{2333646C-12B8-4986-8CF1-C737077FAD93}"/>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spTree>
    <p:extLst>
      <p:ext uri="{BB962C8B-B14F-4D97-AF65-F5344CB8AC3E}">
        <p14:creationId xmlns:p14="http://schemas.microsoft.com/office/powerpoint/2010/main" val="17062211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1" name="Rechteck 10">
            <a:hlinkClick r:id="rId2" action="ppaction://hlinksldjump"/>
            <a:extLst>
              <a:ext uri="{FF2B5EF4-FFF2-40B4-BE49-F238E27FC236}">
                <a16:creationId xmlns:a16="http://schemas.microsoft.com/office/drawing/2014/main" id="{8BDFF0C7-C315-454E-A6D4-CB6A89CFC0D8}"/>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spTree>
    <p:extLst>
      <p:ext uri="{BB962C8B-B14F-4D97-AF65-F5344CB8AC3E}">
        <p14:creationId xmlns:p14="http://schemas.microsoft.com/office/powerpoint/2010/main" val="19617952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Rechteck 6">
            <a:hlinkClick r:id="rId2" action="ppaction://hlinksldjump"/>
            <a:extLst>
              <a:ext uri="{FF2B5EF4-FFF2-40B4-BE49-F238E27FC236}">
                <a16:creationId xmlns:a16="http://schemas.microsoft.com/office/drawing/2014/main" id="{4910B828-ABB4-493C-9701-DB483A7CD349}"/>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spTree>
    <p:extLst>
      <p:ext uri="{BB962C8B-B14F-4D97-AF65-F5344CB8AC3E}">
        <p14:creationId xmlns:p14="http://schemas.microsoft.com/office/powerpoint/2010/main" val="33110172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Rechteck 5">
            <a:hlinkClick r:id="rId2" action="ppaction://hlinksldjump"/>
            <a:extLst>
              <a:ext uri="{FF2B5EF4-FFF2-40B4-BE49-F238E27FC236}">
                <a16:creationId xmlns:a16="http://schemas.microsoft.com/office/drawing/2014/main" id="{8D601C0D-745E-47C6-AAE5-249B59410590}"/>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spTree>
    <p:extLst>
      <p:ext uri="{BB962C8B-B14F-4D97-AF65-F5344CB8AC3E}">
        <p14:creationId xmlns:p14="http://schemas.microsoft.com/office/powerpoint/2010/main" val="1361143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13" name="Rechteck 12">
            <a:hlinkClick r:id="rId2" action="ppaction://hlinksldjump"/>
            <a:extLst>
              <a:ext uri="{FF2B5EF4-FFF2-40B4-BE49-F238E27FC236}">
                <a16:creationId xmlns:a16="http://schemas.microsoft.com/office/drawing/2014/main" id="{9ACDF145-435A-432E-80A9-3E6D03FE7051}"/>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spTree>
    <p:extLst>
      <p:ext uri="{BB962C8B-B14F-4D97-AF65-F5344CB8AC3E}">
        <p14:creationId xmlns:p14="http://schemas.microsoft.com/office/powerpoint/2010/main" val="2698356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pic>
        <p:nvPicPr>
          <p:cNvPr id="9" name="Grafik 8" descr="Ein Bild, das Frau, Schild enthält.&#10;&#10;Automatisch generierte Beschreibung">
            <a:extLst>
              <a:ext uri="{FF2B5EF4-FFF2-40B4-BE49-F238E27FC236}">
                <a16:creationId xmlns:a16="http://schemas.microsoft.com/office/drawing/2014/main" id="{1F908246-2FF0-4D56-8D49-6E894791BAA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Grafik 10" descr="Ein Bild, das Zeichnung enthält.&#10;&#10;Automatisch generierte Beschreibung">
            <a:extLst>
              <a:ext uri="{FF2B5EF4-FFF2-40B4-BE49-F238E27FC236}">
                <a16:creationId xmlns:a16="http://schemas.microsoft.com/office/drawing/2014/main" id="{CD3D9236-7E3A-4608-BE0C-207E5A9D51F8}"/>
              </a:ext>
            </a:extLst>
          </p:cNvPr>
          <p:cNvPicPr>
            <a:picLocks noChangeAspect="1"/>
          </p:cNvPicPr>
          <p:nvPr userDrawn="1"/>
        </p:nvPicPr>
        <p:blipFill>
          <a:blip r:embed="rId3" cstate="screen">
            <a:alphaModFix amt="5000"/>
            <a:extLst>
              <a:ext uri="{28A0092B-C50C-407E-A947-70E740481C1C}">
                <a14:useLocalDpi xmlns:a14="http://schemas.microsoft.com/office/drawing/2010/main"/>
              </a:ext>
            </a:extLst>
          </a:blip>
          <a:stretch>
            <a:fillRect/>
          </a:stretch>
        </p:blipFill>
        <p:spPr>
          <a:xfrm>
            <a:off x="2735552" y="-221035"/>
            <a:ext cx="7521900" cy="7505343"/>
          </a:xfrm>
          <a:prstGeom prst="rect">
            <a:avLst/>
          </a:prstGeom>
        </p:spPr>
      </p:pic>
    </p:spTree>
    <p:extLst>
      <p:ext uri="{BB962C8B-B14F-4D97-AF65-F5344CB8AC3E}">
        <p14:creationId xmlns:p14="http://schemas.microsoft.com/office/powerpoint/2010/main" val="2138416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024CBA1-761B-4852-A2D1-5CB5D526D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835FAF17-3DB0-4F40-8452-64EB520A12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919077DE-90D2-40C4-BD89-B001099300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16720-0DC2-4366-B1E0-3FCD3D459EA6}" type="datetimeFigureOut">
              <a:rPr lang="de-AT" smtClean="0"/>
              <a:t>21.08.25</a:t>
            </a:fld>
            <a:endParaRPr lang="de-AT"/>
          </a:p>
        </p:txBody>
      </p:sp>
      <p:sp>
        <p:nvSpPr>
          <p:cNvPr id="5" name="Fußzeilenplatzhalter 4">
            <a:extLst>
              <a:ext uri="{FF2B5EF4-FFF2-40B4-BE49-F238E27FC236}">
                <a16:creationId xmlns:a16="http://schemas.microsoft.com/office/drawing/2014/main" id="{8BBC49BA-5311-4CF2-94E7-86621953B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C13CC330-0543-49E5-8318-7F891E108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C3AE0-A8C3-4192-8F14-9787B7F8765C}" type="slidenum">
              <a:rPr lang="de-AT" smtClean="0"/>
              <a:t>‹#›</a:t>
            </a:fld>
            <a:endParaRPr lang="de-AT"/>
          </a:p>
        </p:txBody>
      </p:sp>
    </p:spTree>
    <p:extLst>
      <p:ext uri="{BB962C8B-B14F-4D97-AF65-F5344CB8AC3E}">
        <p14:creationId xmlns:p14="http://schemas.microsoft.com/office/powerpoint/2010/main" val="1109040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7.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7.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7.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7.pn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2.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slide" Target="slide3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2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2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OV"/><Relationship Id="rId1" Type="http://schemas.microsoft.com/office/2007/relationships/media" Target="../media/media9.MOV"/><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2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1.MOV"/><Relationship Id="rId1" Type="http://schemas.microsoft.com/office/2007/relationships/media" Target="../media/media11.MOV"/><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2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2.MOV"/><Relationship Id="rId1" Type="http://schemas.microsoft.com/office/2007/relationships/media" Target="../media/media12.MOV"/><Relationship Id="rId5" Type="http://schemas.openxmlformats.org/officeDocument/2006/relationships/image" Target="../media/image32.png"/><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3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OV"/><Relationship Id="rId1" Type="http://schemas.microsoft.com/office/2007/relationships/media" Target="../media/media13.MOV"/><Relationship Id="rId5" Type="http://schemas.openxmlformats.org/officeDocument/2006/relationships/image" Target="../media/image34.png"/><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3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OV"/><Relationship Id="rId1" Type="http://schemas.microsoft.com/office/2007/relationships/media" Target="../media/media14.MOV"/><Relationship Id="rId5" Type="http://schemas.openxmlformats.org/officeDocument/2006/relationships/image" Target="../media/image36.pn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OV"/><Relationship Id="rId1" Type="http://schemas.microsoft.com/office/2007/relationships/media" Target="../media/media15.MOV"/><Relationship Id="rId5" Type="http://schemas.openxmlformats.org/officeDocument/2006/relationships/image" Target="../media/image38.pn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3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6.MOV"/><Relationship Id="rId1" Type="http://schemas.microsoft.com/office/2007/relationships/media" Target="../media/media16.MOV"/><Relationship Id="rId5" Type="http://schemas.openxmlformats.org/officeDocument/2006/relationships/image" Target="../media/image40.png"/><Relationship Id="rId4" Type="http://schemas.openxmlformats.org/officeDocument/2006/relationships/image" Target="../media/image39.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3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7.MOV"/><Relationship Id="rId1" Type="http://schemas.microsoft.com/office/2007/relationships/media" Target="../media/media17.MOV"/><Relationship Id="rId5" Type="http://schemas.openxmlformats.org/officeDocument/2006/relationships/image" Target="../media/image42.png"/><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hyperlink" Target="https://slidelizard.com/blog/jeopardy-powerpoint-template"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4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8.MOV"/><Relationship Id="rId1" Type="http://schemas.microsoft.com/office/2007/relationships/media" Target="../media/media18.MOV"/><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4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9.MOV"/><Relationship Id="rId1" Type="http://schemas.microsoft.com/office/2007/relationships/media" Target="../media/media19.MOV"/><Relationship Id="rId5" Type="http://schemas.openxmlformats.org/officeDocument/2006/relationships/image" Target="../media/image47.png"/><Relationship Id="rId4" Type="http://schemas.openxmlformats.org/officeDocument/2006/relationships/image" Target="../media/image46.jp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0.MOV"/><Relationship Id="rId1" Type="http://schemas.microsoft.com/office/2007/relationships/media" Target="../media/media20.MOV"/><Relationship Id="rId5" Type="http://schemas.openxmlformats.org/officeDocument/2006/relationships/image" Target="../media/image49.png"/><Relationship Id="rId4" Type="http://schemas.openxmlformats.org/officeDocument/2006/relationships/image" Target="../media/image48.jp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4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OV"/><Relationship Id="rId1" Type="http://schemas.microsoft.com/office/2007/relationships/media" Target="../media/media21.MOV"/><Relationship Id="rId5" Type="http://schemas.openxmlformats.org/officeDocument/2006/relationships/image" Target="../media/image51.png"/><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2.MOV"/><Relationship Id="rId1" Type="http://schemas.microsoft.com/office/2007/relationships/media" Target="../media/media22.MOV"/><Relationship Id="rId5" Type="http://schemas.openxmlformats.org/officeDocument/2006/relationships/image" Target="../media/image53.png"/><Relationship Id="rId4" Type="http://schemas.openxmlformats.org/officeDocument/2006/relationships/image" Target="../media/image52.jp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5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3.MOV"/><Relationship Id="rId1" Type="http://schemas.microsoft.com/office/2007/relationships/media" Target="../media/media23.MOV"/><Relationship Id="rId5" Type="http://schemas.openxmlformats.org/officeDocument/2006/relationships/image" Target="../media/image55.png"/><Relationship Id="rId4" Type="http://schemas.openxmlformats.org/officeDocument/2006/relationships/image" Target="../media/image54.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5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4.MOV"/><Relationship Id="rId1" Type="http://schemas.microsoft.com/office/2007/relationships/media" Target="../media/media24.MOV"/><Relationship Id="rId5" Type="http://schemas.openxmlformats.org/officeDocument/2006/relationships/image" Target="../media/image57.png"/><Relationship Id="rId4" Type="http://schemas.openxmlformats.org/officeDocument/2006/relationships/image" Target="../media/image56.jp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5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5.MOV"/><Relationship Id="rId1" Type="http://schemas.microsoft.com/office/2007/relationships/media" Target="../media/media25.MOV"/><Relationship Id="rId5" Type="http://schemas.openxmlformats.org/officeDocument/2006/relationships/image" Target="../media/image59.png"/><Relationship Id="rId4" Type="http://schemas.openxmlformats.org/officeDocument/2006/relationships/image" Target="../media/image58.jp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8.png"/><Relationship Id="rId4" Type="http://schemas.openxmlformats.org/officeDocument/2006/relationships/slide" Target="slide5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6.MOV"/><Relationship Id="rId1" Type="http://schemas.microsoft.com/office/2007/relationships/media" Target="../media/media26.MOV"/><Relationship Id="rId5" Type="http://schemas.openxmlformats.org/officeDocument/2006/relationships/image" Target="../media/image61.png"/><Relationship Id="rId4" Type="http://schemas.openxmlformats.org/officeDocument/2006/relationships/image" Target="../media/image6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audio" Target="../media/audio1.wav"/></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8.xml"/><Relationship Id="rId3" Type="http://schemas.openxmlformats.org/officeDocument/2006/relationships/image" Target="../media/image9.png"/><Relationship Id="rId42" Type="http://schemas.openxmlformats.org/officeDocument/2006/relationships/audio" Target="../media/audio2.wav"/><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3.jpe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2.pn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B1636-2088-4D69-8762-EA854843341F}"/>
              </a:ext>
            </a:extLst>
          </p:cNvPr>
          <p:cNvSpPr>
            <a:spLocks noGrp="1"/>
          </p:cNvSpPr>
          <p:nvPr>
            <p:ph type="ctrTitle" idx="4294967295"/>
          </p:nvPr>
        </p:nvSpPr>
        <p:spPr>
          <a:xfrm>
            <a:off x="401782" y="121128"/>
            <a:ext cx="11388725" cy="1655762"/>
          </a:xfrm>
        </p:spPr>
        <p:txBody>
          <a:bodyPr>
            <a:normAutofit/>
          </a:bodyPr>
          <a:lstStyle/>
          <a:p>
            <a:pPr algn="l"/>
            <a:r>
              <a:rPr lang="de-AT" sz="3600" b="1" dirty="0">
                <a:solidFill>
                  <a:schemeClr val="bg1"/>
                </a:solidFill>
                <a:latin typeface="Arial Nova" panose="020B0504020202020204" pitchFamily="34" charset="0"/>
              </a:rPr>
              <a:t>Jeopardy!</a:t>
            </a:r>
            <a:br>
              <a:rPr lang="de-AT" sz="5400" b="1" dirty="0">
                <a:solidFill>
                  <a:schemeClr val="bg1"/>
                </a:solidFill>
                <a:latin typeface="Arial Nova" panose="020B0504020202020204" pitchFamily="34" charset="0"/>
              </a:rPr>
            </a:br>
            <a:r>
              <a:rPr lang="de-AT" sz="5400" b="1" dirty="0">
                <a:solidFill>
                  <a:schemeClr val="bg1"/>
                </a:solidFill>
                <a:latin typeface="Arial Nova" panose="020B0504020202020204" pitchFamily="34" charset="0"/>
              </a:rPr>
              <a:t>Tutorial</a:t>
            </a:r>
            <a:endParaRPr lang="de-AT" sz="5400" b="1" i="1" dirty="0">
              <a:solidFill>
                <a:schemeClr val="bg1"/>
              </a:solidFill>
              <a:latin typeface="Arial Nova" panose="020B0504020202020204" pitchFamily="34" charset="0"/>
            </a:endParaRPr>
          </a:p>
        </p:txBody>
      </p:sp>
      <p:sp>
        <p:nvSpPr>
          <p:cNvPr id="14" name="Untertitel 2">
            <a:extLst>
              <a:ext uri="{FF2B5EF4-FFF2-40B4-BE49-F238E27FC236}">
                <a16:creationId xmlns:a16="http://schemas.microsoft.com/office/drawing/2014/main" id="{9CB6F860-F507-42A1-95C1-8D287008E3DF}"/>
              </a:ext>
            </a:extLst>
          </p:cNvPr>
          <p:cNvSpPr txBox="1">
            <a:spLocks/>
          </p:cNvSpPr>
          <p:nvPr/>
        </p:nvSpPr>
        <p:spPr>
          <a:xfrm>
            <a:off x="401493" y="1685953"/>
            <a:ext cx="11388724" cy="4870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300"/>
              </a:lnSpc>
            </a:pPr>
            <a:r>
              <a:rPr lang="en-GB" sz="2000" dirty="0">
                <a:solidFill>
                  <a:schemeClr val="bg1"/>
                </a:solidFill>
              </a:rPr>
              <a:t>This template is ready to use but since Jeopardy! is a quiz show, you can </a:t>
            </a:r>
            <a:r>
              <a:rPr lang="en-GB" sz="2000" b="1" dirty="0">
                <a:solidFill>
                  <a:schemeClr val="bg1"/>
                </a:solidFill>
              </a:rPr>
              <a:t>change the questions and answers </a:t>
            </a:r>
            <a:r>
              <a:rPr lang="en-GB" sz="2000" dirty="0">
                <a:solidFill>
                  <a:schemeClr val="bg1"/>
                </a:solidFill>
              </a:rPr>
              <a:t>of the template, in order to adapt the game to your topics.</a:t>
            </a:r>
          </a:p>
          <a:p>
            <a:pPr algn="l">
              <a:lnSpc>
                <a:spcPts val="3300"/>
              </a:lnSpc>
            </a:pPr>
            <a:br>
              <a:rPr lang="en-GB" sz="2000" dirty="0">
                <a:solidFill>
                  <a:schemeClr val="bg1"/>
                </a:solidFill>
              </a:rPr>
            </a:br>
            <a:r>
              <a:rPr lang="en-GB" sz="2000" dirty="0">
                <a:solidFill>
                  <a:schemeClr val="bg1"/>
                </a:solidFill>
              </a:rPr>
              <a:t>Please </a:t>
            </a:r>
            <a:r>
              <a:rPr lang="en-GB" sz="2000" b="1" dirty="0">
                <a:solidFill>
                  <a:schemeClr val="bg1"/>
                </a:solidFill>
              </a:rPr>
              <a:t>do not delete whole slides</a:t>
            </a:r>
            <a:r>
              <a:rPr lang="en-GB" sz="2000" dirty="0">
                <a:solidFill>
                  <a:schemeClr val="bg1"/>
                </a:solidFill>
              </a:rPr>
              <a:t>, otherwise we can not guarantee a smooth game experience and problems may occur.</a:t>
            </a:r>
          </a:p>
          <a:p>
            <a:pPr algn="l">
              <a:lnSpc>
                <a:spcPts val="3300"/>
              </a:lnSpc>
            </a:pPr>
            <a:r>
              <a:rPr lang="en-GB" sz="2000" dirty="0">
                <a:solidFill>
                  <a:schemeClr val="bg1"/>
                </a:solidFill>
              </a:rPr>
              <a:t>However, you can change texts, the music and colours. In the next slides we will give you a detailed explanation to learn how to play the game and adapt it to your ideas.</a:t>
            </a:r>
          </a:p>
          <a:p>
            <a:pPr algn="l">
              <a:lnSpc>
                <a:spcPts val="3300"/>
              </a:lnSpc>
            </a:pPr>
            <a:endParaRPr lang="en-GB" sz="2000" dirty="0">
              <a:solidFill>
                <a:schemeClr val="bg1"/>
              </a:solidFill>
            </a:endParaRPr>
          </a:p>
          <a:p>
            <a:pPr algn="l">
              <a:lnSpc>
                <a:spcPts val="3300"/>
              </a:lnSpc>
            </a:pPr>
            <a:r>
              <a:rPr lang="en-GB" sz="2000" b="1" dirty="0">
                <a:solidFill>
                  <a:schemeClr val="bg1"/>
                </a:solidFill>
              </a:rPr>
              <a:t>Have a lot of fun with our JEOPARDY! game!</a:t>
            </a:r>
          </a:p>
          <a:p>
            <a:pPr algn="l">
              <a:lnSpc>
                <a:spcPts val="3500"/>
              </a:lnSpc>
            </a:pPr>
            <a:endParaRPr lang="en-GB" sz="2000" dirty="0">
              <a:solidFill>
                <a:schemeClr val="bg1"/>
              </a:solidFill>
            </a:endParaRPr>
          </a:p>
        </p:txBody>
      </p:sp>
      <p:pic>
        <p:nvPicPr>
          <p:cNvPr id="4" name="Grafik 12" descr="Ein Bild, das Zeichnung enthält.&#10;&#10;Automatisch generierte Beschreibung">
            <a:extLst>
              <a:ext uri="{FF2B5EF4-FFF2-40B4-BE49-F238E27FC236}">
                <a16:creationId xmlns:a16="http://schemas.microsoft.com/office/drawing/2014/main" id="{FC9FED4A-1F09-49A4-94DE-182A1E6C9F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7200" y="6007583"/>
            <a:ext cx="2743307" cy="548661"/>
          </a:xfrm>
          <a:prstGeom prst="rect">
            <a:avLst/>
          </a:prstGeom>
        </p:spPr>
      </p:pic>
    </p:spTree>
    <p:custDataLst>
      <p:tags r:id="rId1"/>
    </p:custDataLst>
    <p:extLst>
      <p:ext uri="{BB962C8B-B14F-4D97-AF65-F5344CB8AC3E}">
        <p14:creationId xmlns:p14="http://schemas.microsoft.com/office/powerpoint/2010/main" val="3860200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txBody>
          <a:bodyPr/>
          <a:lstStyle/>
          <a:p>
            <a:endParaRPr lang="en-US"/>
          </a:p>
        </p:txBody>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00623383"/>
      </p:ext>
    </p:extLst>
  </p:cSld>
  <p:clrMapOvr>
    <a:masterClrMapping/>
  </p:clrMapOvr>
  <p:transition spd="slow" advTm="100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5" y="386953"/>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Textfeld 5">
            <a:extLst>
              <a:ext uri="{FF2B5EF4-FFF2-40B4-BE49-F238E27FC236}">
                <a16:creationId xmlns:a16="http://schemas.microsoft.com/office/drawing/2014/main" id="{BA68BD5A-D1A4-FD7F-D53D-28E1665749DA}"/>
              </a:ext>
            </a:extLst>
          </p:cNvPr>
          <p:cNvSpPr txBox="1"/>
          <p:nvPr/>
        </p:nvSpPr>
        <p:spPr>
          <a:xfrm>
            <a:off x="4164356" y="2094000"/>
            <a:ext cx="7247557" cy="304698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RAMBLIN‘</a:t>
            </a:r>
          </a:p>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MAN</a:t>
            </a:r>
          </a:p>
        </p:txBody>
      </p:sp>
      <p:pic>
        <p:nvPicPr>
          <p:cNvPr id="8" name="Picture 7" descr="A person smiling at camera&#10;&#10;Description automatically generated">
            <a:extLst>
              <a:ext uri="{FF2B5EF4-FFF2-40B4-BE49-F238E27FC236}">
                <a16:creationId xmlns:a16="http://schemas.microsoft.com/office/drawing/2014/main" id="{7AB946D4-4ED9-A0BE-B442-F5DBEC387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536" y="766119"/>
            <a:ext cx="2991798" cy="5325762"/>
          </a:xfrm>
          <a:prstGeom prst="rect">
            <a:avLst/>
          </a:prstGeom>
        </p:spPr>
      </p:pic>
      <p:pic>
        <p:nvPicPr>
          <p:cNvPr id="6" name="Audio 5">
            <a:extLst>
              <a:ext uri="{FF2B5EF4-FFF2-40B4-BE49-F238E27FC236}">
                <a16:creationId xmlns:a16="http://schemas.microsoft.com/office/drawing/2014/main" id="{53FAC82E-28EA-B334-355C-33380DBBBF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1682093"/>
      </p:ext>
    </p:extLst>
  </p:cSld>
  <p:clrMapOvr>
    <a:masterClrMapping/>
  </p:clrMapOvr>
  <mc:AlternateContent xmlns:mc="http://schemas.openxmlformats.org/markup-compatibility/2006" xmlns:p14="http://schemas.microsoft.com/office/powerpoint/2010/main">
    <mc:Choice Requires="p14">
      <p:transition spd="slow" p14:dur="1400" advTm="23936">
        <p14:doors dir="vert"/>
      </p:transition>
    </mc:Choice>
    <mc:Fallback xmlns="">
      <p:transition spd="slow" advTm="239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txBody>
          <a:bodyPr/>
          <a:lstStyle/>
          <a:p>
            <a:endParaRPr lang="en-US"/>
          </a:p>
        </p:txBody>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1900878148"/>
      </p:ext>
    </p:extLst>
  </p:cSld>
  <p:clrMapOvr>
    <a:masterClrMapping/>
  </p:clrMapOvr>
  <p:transition spd="slow" advTm="1000">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5" y="386953"/>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528C1D8B-8357-443C-B7EA-F7EC61C7E62C}"/>
              </a:ext>
            </a:extLst>
          </p:cNvPr>
          <p:cNvSpPr txBox="1"/>
          <p:nvPr/>
        </p:nvSpPr>
        <p:spPr>
          <a:xfrm>
            <a:off x="1067513" y="1784597"/>
            <a:ext cx="5654563" cy="304698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SUPER FREAK</a:t>
            </a:r>
          </a:p>
        </p:txBody>
      </p:sp>
      <p:pic>
        <p:nvPicPr>
          <p:cNvPr id="8" name="Picture 7" descr="A person holding a potato&#10;&#10;Description automatically generated">
            <a:extLst>
              <a:ext uri="{FF2B5EF4-FFF2-40B4-BE49-F238E27FC236}">
                <a16:creationId xmlns:a16="http://schemas.microsoft.com/office/drawing/2014/main" id="{2787F147-E732-C852-9AB9-5EEAAB1B6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6281" y="894213"/>
            <a:ext cx="3803592" cy="5069573"/>
          </a:xfrm>
          <a:prstGeom prst="rect">
            <a:avLst/>
          </a:prstGeom>
        </p:spPr>
      </p:pic>
      <p:pic>
        <p:nvPicPr>
          <p:cNvPr id="20" name="Audio 19">
            <a:extLst>
              <a:ext uri="{FF2B5EF4-FFF2-40B4-BE49-F238E27FC236}">
                <a16:creationId xmlns:a16="http://schemas.microsoft.com/office/drawing/2014/main" id="{E1EC01B6-733F-6A47-27CD-F05D788604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95946895"/>
      </p:ext>
    </p:extLst>
  </p:cSld>
  <p:clrMapOvr>
    <a:masterClrMapping/>
  </p:clrMapOvr>
  <mc:AlternateContent xmlns:mc="http://schemas.openxmlformats.org/markup-compatibility/2006" xmlns:p14="http://schemas.microsoft.com/office/powerpoint/2010/main">
    <mc:Choice Requires="p14">
      <p:transition spd="slow" p14:dur="1400" advTm="22500">
        <p14:doors dir="vert"/>
      </p:transition>
    </mc:Choice>
    <mc:Fallback xmlns="">
      <p:transition spd="slow" advTm="22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txBody>
          <a:bodyPr/>
          <a:lstStyle/>
          <a:p>
            <a:endParaRPr lang="en-US"/>
          </a:p>
        </p:txBody>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515548858"/>
      </p:ext>
    </p:extLst>
  </p:cSld>
  <p:clrMapOvr>
    <a:masterClrMapping/>
  </p:clrMapOvr>
  <p:transition spd="slow" advTm="1000">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3" y="387035"/>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Textfeld 5">
            <a:extLst>
              <a:ext uri="{FF2B5EF4-FFF2-40B4-BE49-F238E27FC236}">
                <a16:creationId xmlns:a16="http://schemas.microsoft.com/office/drawing/2014/main" id="{6DFB8132-158E-5303-80E5-A211880BFC03}"/>
              </a:ext>
            </a:extLst>
          </p:cNvPr>
          <p:cNvSpPr txBox="1"/>
          <p:nvPr/>
        </p:nvSpPr>
        <p:spPr>
          <a:xfrm>
            <a:off x="930216" y="1998759"/>
            <a:ext cx="6240161" cy="304698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LET‘S GET IT ON</a:t>
            </a:r>
          </a:p>
        </p:txBody>
      </p:sp>
      <p:pic>
        <p:nvPicPr>
          <p:cNvPr id="8" name="Picture 7" descr="A person and person posing for a picture&#10;&#10;Description automatically generated">
            <a:extLst>
              <a:ext uri="{FF2B5EF4-FFF2-40B4-BE49-F238E27FC236}">
                <a16:creationId xmlns:a16="http://schemas.microsoft.com/office/drawing/2014/main" id="{8F57371F-4EBA-D7B5-CA1A-75F6DE91B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5917" y="950636"/>
            <a:ext cx="3722479" cy="4956562"/>
          </a:xfrm>
          <a:prstGeom prst="rect">
            <a:avLst/>
          </a:prstGeom>
        </p:spPr>
      </p:pic>
      <p:pic>
        <p:nvPicPr>
          <p:cNvPr id="6" name="Audio 5">
            <a:extLst>
              <a:ext uri="{FF2B5EF4-FFF2-40B4-BE49-F238E27FC236}">
                <a16:creationId xmlns:a16="http://schemas.microsoft.com/office/drawing/2014/main" id="{9D115ADE-D3C6-974A-C98D-158B6D5A5D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22089904"/>
      </p:ext>
    </p:extLst>
  </p:cSld>
  <p:clrMapOvr>
    <a:masterClrMapping/>
  </p:clrMapOvr>
  <mc:AlternateContent xmlns:mc="http://schemas.openxmlformats.org/markup-compatibility/2006" xmlns:p14="http://schemas.microsoft.com/office/powerpoint/2010/main">
    <mc:Choice Requires="p14">
      <p:transition spd="slow" p14:dur="1400" advTm="32565">
        <p14:doors dir="vert"/>
      </p:transition>
    </mc:Choice>
    <mc:Fallback xmlns="">
      <p:transition spd="slow" advTm="325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txBody>
          <a:bodyPr/>
          <a:lstStyle/>
          <a:p>
            <a:endParaRPr lang="en-US"/>
          </a:p>
        </p:txBody>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569762586"/>
      </p:ext>
    </p:extLst>
  </p:cSld>
  <p:clrMapOvr>
    <a:masterClrMapping/>
  </p:clrMapOvr>
  <p:transition spd="slow" advTm="100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5" y="386953"/>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feld 5">
            <a:extLst>
              <a:ext uri="{FF2B5EF4-FFF2-40B4-BE49-F238E27FC236}">
                <a16:creationId xmlns:a16="http://schemas.microsoft.com/office/drawing/2014/main" id="{602BF4D4-5BD1-6F29-B4E2-E994BDAF4146}"/>
              </a:ext>
            </a:extLst>
          </p:cNvPr>
          <p:cNvSpPr txBox="1"/>
          <p:nvPr/>
        </p:nvSpPr>
        <p:spPr>
          <a:xfrm>
            <a:off x="688062" y="1128443"/>
            <a:ext cx="7027909" cy="501675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80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ME N JULIO DOWN BY THE SCHOOL YARD</a:t>
            </a:r>
          </a:p>
        </p:txBody>
      </p:sp>
      <p:pic>
        <p:nvPicPr>
          <p:cNvPr id="7" name="Picture 6" descr="A person holding two glasses of liquid&#10;&#10;Description automatically generated">
            <a:extLst>
              <a:ext uri="{FF2B5EF4-FFF2-40B4-BE49-F238E27FC236}">
                <a16:creationId xmlns:a16="http://schemas.microsoft.com/office/drawing/2014/main" id="{FE8D4218-E7AB-FA23-C5F4-79A1FB8A1CF3}"/>
              </a:ext>
            </a:extLst>
          </p:cNvPr>
          <p:cNvPicPr>
            <a:picLocks noChangeAspect="1"/>
          </p:cNvPicPr>
          <p:nvPr/>
        </p:nvPicPr>
        <p:blipFill>
          <a:blip r:embed="rId4">
            <a:extLst>
              <a:ext uri="{28A0092B-C50C-407E-A947-70E740481C1C}">
                <a14:useLocalDpi xmlns:a14="http://schemas.microsoft.com/office/drawing/2010/main" val="0"/>
              </a:ext>
            </a:extLst>
          </a:blip>
          <a:srcRect l="16321" t="18968"/>
          <a:stretch/>
        </p:blipFill>
        <p:spPr>
          <a:xfrm>
            <a:off x="7715971" y="1505365"/>
            <a:ext cx="3469163" cy="4479199"/>
          </a:xfrm>
          <a:prstGeom prst="rect">
            <a:avLst/>
          </a:prstGeom>
        </p:spPr>
      </p:pic>
      <p:pic>
        <p:nvPicPr>
          <p:cNvPr id="20" name="Audio 19">
            <a:extLst>
              <a:ext uri="{FF2B5EF4-FFF2-40B4-BE49-F238E27FC236}">
                <a16:creationId xmlns:a16="http://schemas.microsoft.com/office/drawing/2014/main" id="{E80B26AF-ECE4-F11B-BD0F-64411430E5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89582760"/>
      </p:ext>
    </p:extLst>
  </p:cSld>
  <p:clrMapOvr>
    <a:masterClrMapping/>
  </p:clrMapOvr>
  <mc:AlternateContent xmlns:mc="http://schemas.openxmlformats.org/markup-compatibility/2006" xmlns:p14="http://schemas.microsoft.com/office/powerpoint/2010/main">
    <mc:Choice Requires="p14">
      <p:transition spd="slow" p14:dur="1400" advTm="31587">
        <p14:doors dir="vert"/>
      </p:transition>
    </mc:Choice>
    <mc:Fallback xmlns="">
      <p:transition spd="slow" advTm="315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and person posing for a picture&#10;&#10;Description automatically generated">
            <a:extLst>
              <a:ext uri="{FF2B5EF4-FFF2-40B4-BE49-F238E27FC236}">
                <a16:creationId xmlns:a16="http://schemas.microsoft.com/office/drawing/2014/main" id="{FB920D15-7DE6-CDEE-C047-A8D28A38540D}"/>
              </a:ext>
            </a:extLst>
          </p:cNvPr>
          <p:cNvPicPr>
            <a:picLocks noChangeAspect="1"/>
          </p:cNvPicPr>
          <p:nvPr/>
        </p:nvPicPr>
        <p:blipFill>
          <a:blip r:embed="rId2">
            <a:extLst>
              <a:ext uri="{28A0092B-C50C-407E-A947-70E740481C1C}">
                <a14:useLocalDpi xmlns:a14="http://schemas.microsoft.com/office/drawing/2010/main" val="0"/>
              </a:ext>
            </a:extLst>
          </a:blip>
          <a:srcRect t="20091" b="39278"/>
          <a:stretch/>
        </p:blipFill>
        <p:spPr>
          <a:xfrm>
            <a:off x="110028" y="361862"/>
            <a:ext cx="12020800" cy="6503380"/>
          </a:xfrm>
          <a:prstGeom prst="rect">
            <a:avLst/>
          </a:prstGeom>
        </p:spPr>
      </p:pic>
      <p:sp>
        <p:nvSpPr>
          <p:cNvPr id="9" name="Textfeld 8">
            <a:extLst>
              <a:ext uri="{FF2B5EF4-FFF2-40B4-BE49-F238E27FC236}">
                <a16:creationId xmlns:a16="http://schemas.microsoft.com/office/drawing/2014/main" id="{0E88241F-4542-41EF-8D10-35BA8F089CE7}"/>
              </a:ext>
            </a:extLst>
          </p:cNvPr>
          <p:cNvSpPr txBox="1"/>
          <p:nvPr/>
        </p:nvSpPr>
        <p:spPr>
          <a:xfrm>
            <a:off x="739709" y="1349991"/>
            <a:ext cx="11203045" cy="1200329"/>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YOU FINISHED THIS GAME</a:t>
            </a:r>
          </a:p>
        </p:txBody>
      </p:sp>
      <p:sp>
        <p:nvSpPr>
          <p:cNvPr id="2" name="Rechteck 1">
            <a:extLst>
              <a:ext uri="{FF2B5EF4-FFF2-40B4-BE49-F238E27FC236}">
                <a16:creationId xmlns:a16="http://schemas.microsoft.com/office/drawing/2014/main" id="{6B08EA97-F4C2-4013-ABAB-3C8FCE8FF6C3}"/>
              </a:ext>
            </a:extLst>
          </p:cNvPr>
          <p:cNvSpPr/>
          <p:nvPr/>
        </p:nvSpPr>
        <p:spPr>
          <a:xfrm>
            <a:off x="0" y="-1"/>
            <a:ext cx="12192000" cy="1133563"/>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5" name="title1">
            <a:extLst>
              <a:ext uri="{FF2B5EF4-FFF2-40B4-BE49-F238E27FC236}">
                <a16:creationId xmlns:a16="http://schemas.microsoft.com/office/drawing/2014/main" id="{901CB557-0EF8-4F05-A3F0-0F6244AAB29C}"/>
              </a:ext>
            </a:extLst>
          </p:cNvPr>
          <p:cNvSpPr txBox="1"/>
          <p:nvPr/>
        </p:nvSpPr>
        <p:spPr>
          <a:xfrm>
            <a:off x="-28220" y="164860"/>
            <a:ext cx="2512367" cy="830997"/>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4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AUBREE (SHE‘S A FINE GIRL)</a:t>
            </a:r>
          </a:p>
        </p:txBody>
      </p:sp>
      <p:sp>
        <p:nvSpPr>
          <p:cNvPr id="3" name="title2">
            <a:extLst>
              <a:ext uri="{FF2B5EF4-FFF2-40B4-BE49-F238E27FC236}">
                <a16:creationId xmlns:a16="http://schemas.microsoft.com/office/drawing/2014/main" id="{8592A4B4-7E48-410E-99D4-84A1253A6ADD}"/>
              </a:ext>
            </a:extLst>
          </p:cNvPr>
          <p:cNvSpPr txBox="1"/>
          <p:nvPr/>
        </p:nvSpPr>
        <p:spPr>
          <a:xfrm>
            <a:off x="2478003" y="55414"/>
            <a:ext cx="2404872" cy="107721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32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RAMBLIN‘ MAN</a:t>
            </a:r>
          </a:p>
        </p:txBody>
      </p:sp>
      <p:sp>
        <p:nvSpPr>
          <p:cNvPr id="8" name="title5">
            <a:extLst>
              <a:ext uri="{FF2B5EF4-FFF2-40B4-BE49-F238E27FC236}">
                <a16:creationId xmlns:a16="http://schemas.microsoft.com/office/drawing/2014/main" id="{CB1155BC-0D1C-497D-8F12-D9557C693AAF}"/>
              </a:ext>
            </a:extLst>
          </p:cNvPr>
          <p:cNvSpPr txBox="1"/>
          <p:nvPr/>
        </p:nvSpPr>
        <p:spPr>
          <a:xfrm>
            <a:off x="9789638" y="78361"/>
            <a:ext cx="2404872" cy="1015663"/>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0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ME N JULIO DOWN BY THE SCHOOL YARD</a:t>
            </a:r>
          </a:p>
        </p:txBody>
      </p:sp>
      <p:sp>
        <p:nvSpPr>
          <p:cNvPr id="6" name="title4">
            <a:extLst>
              <a:ext uri="{FF2B5EF4-FFF2-40B4-BE49-F238E27FC236}">
                <a16:creationId xmlns:a16="http://schemas.microsoft.com/office/drawing/2014/main" id="{1AF922AE-E280-4113-9D48-540EFFCDA933}"/>
              </a:ext>
            </a:extLst>
          </p:cNvPr>
          <p:cNvSpPr txBox="1"/>
          <p:nvPr/>
        </p:nvSpPr>
        <p:spPr>
          <a:xfrm>
            <a:off x="7359322" y="57899"/>
            <a:ext cx="2404872" cy="107721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32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LET‘S GET IT ON</a:t>
            </a:r>
            <a:endParaRPr lang="de-AT" sz="3200" dirty="0">
              <a:solidFill>
                <a:srgbClr val="81AB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4" name="title3">
            <a:extLst>
              <a:ext uri="{FF2B5EF4-FFF2-40B4-BE49-F238E27FC236}">
                <a16:creationId xmlns:a16="http://schemas.microsoft.com/office/drawing/2014/main" id="{E0236156-F464-4A73-855E-2491BCFF8940}"/>
              </a:ext>
            </a:extLst>
          </p:cNvPr>
          <p:cNvSpPr txBox="1"/>
          <p:nvPr/>
        </p:nvSpPr>
        <p:spPr>
          <a:xfrm>
            <a:off x="4869750" y="27102"/>
            <a:ext cx="2494292" cy="1077218"/>
          </a:xfrm>
          <a:prstGeom prst="rect">
            <a:avLst/>
          </a:prstGeom>
          <a:noFill/>
          <a:effectLst>
            <a:outerShdw blurRad="50800" dist="38100" dir="2700000" algn="tl" rotWithShape="0">
              <a:prstClr val="black">
                <a:alpha val="94000"/>
              </a:prstClr>
            </a:outerShdw>
          </a:effectLst>
        </p:spPr>
        <p:txBody>
          <a:bodyPr wrap="square" rtlCol="0">
            <a:spAutoFit/>
          </a:bodyPr>
          <a:lstStyle/>
          <a:p>
            <a:pPr algn="ctr"/>
            <a:r>
              <a:rPr lang="de-AT" sz="32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SUPER FREAK</a:t>
            </a:r>
          </a:p>
        </p:txBody>
      </p:sp>
      <mc:AlternateContent xmlns:mc="http://schemas.openxmlformats.org/markup-compatibility/2006" xmlns:pslz="http://schemas.microsoft.com/office/powerpoint/2016/slidezoom">
        <mc:Choice Requires="pslz">
          <p:graphicFrame>
            <p:nvGraphicFramePr>
              <p:cNvPr id="134" name="Folienzoom - 4/5">
                <a:extLst>
                  <a:ext uri="{FF2B5EF4-FFF2-40B4-BE49-F238E27FC236}">
                    <a16:creationId xmlns:a16="http://schemas.microsoft.com/office/drawing/2014/main" id="{E62F3464-8E44-4181-B0C8-D108886CE600}"/>
                  </a:ext>
                </a:extLst>
              </p:cNvPr>
              <p:cNvGraphicFramePr>
                <a:graphicFrameLocks/>
              </p:cNvGraphicFramePr>
              <p:nvPr>
                <p:extLst>
                  <p:ext uri="{D42A27DB-BD31-4B8C-83A1-F6EECF244321}">
                    <p14:modId xmlns:p14="http://schemas.microsoft.com/office/powerpoint/2010/main" val="3080144707"/>
                  </p:ext>
                </p:extLst>
              </p:nvPr>
            </p:nvGraphicFramePr>
            <p:xfrm>
              <a:off x="9797251" y="5455337"/>
              <a:ext cx="2423160" cy="1408176"/>
            </p:xfrm>
            <a:graphic>
              <a:graphicData uri="http://schemas.microsoft.com/office/powerpoint/2016/slidezoom">
                <pslz:sldZm>
                  <pslz:sldZmObj sldId="292" cId="2740082526">
                    <pslz:zmPr id="{A6672339-AF73-45F5-8A80-8CA124DCFA45}"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134" name="Folienzoom - 4/5">
                <a:extLst>
                  <a:ext uri="{FF2B5EF4-FFF2-40B4-BE49-F238E27FC236}">
                    <a16:creationId xmlns:a16="http://schemas.microsoft.com/office/drawing/2014/main" id="{E62F3464-8E44-4181-B0C8-D108886CE600}"/>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9797251" y="5455337"/>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114" name="Folienzoom - 4/4">
                <a:extLst>
                  <a:ext uri="{FF2B5EF4-FFF2-40B4-BE49-F238E27FC236}">
                    <a16:creationId xmlns:a16="http://schemas.microsoft.com/office/drawing/2014/main" id="{7CEDB38F-3747-4029-9E15-E056631E867A}"/>
                  </a:ext>
                </a:extLst>
              </p:cNvPr>
              <p:cNvGraphicFramePr>
                <a:graphicFrameLocks/>
              </p:cNvGraphicFramePr>
              <p:nvPr>
                <p:extLst>
                  <p:ext uri="{D42A27DB-BD31-4B8C-83A1-F6EECF244321}">
                    <p14:modId xmlns:p14="http://schemas.microsoft.com/office/powerpoint/2010/main" val="3740592031"/>
                  </p:ext>
                </p:extLst>
              </p:nvPr>
            </p:nvGraphicFramePr>
            <p:xfrm>
              <a:off x="7364578" y="5466223"/>
              <a:ext cx="2423160" cy="1408176"/>
            </p:xfrm>
            <a:graphic>
              <a:graphicData uri="http://schemas.microsoft.com/office/powerpoint/2016/slidezoom">
                <pslz:sldZm>
                  <pslz:sldZmObj sldId="287" cId="2627552705">
                    <pslz:zmPr id="{074134CD-36DC-429F-8186-E55B7F659B53}"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114" name="Folienzoom - 4/4">
                <a:extLst>
                  <a:ext uri="{FF2B5EF4-FFF2-40B4-BE49-F238E27FC236}">
                    <a16:creationId xmlns:a16="http://schemas.microsoft.com/office/drawing/2014/main" id="{7CEDB38F-3747-4029-9E15-E056631E867A}"/>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7364578" y="5466223"/>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93" name="Folienzoom - 4/3">
                <a:extLst>
                  <a:ext uri="{FF2B5EF4-FFF2-40B4-BE49-F238E27FC236}">
                    <a16:creationId xmlns:a16="http://schemas.microsoft.com/office/drawing/2014/main" id="{6A3A7877-0BE7-4A5F-A0D6-CC50543C59D8}"/>
                  </a:ext>
                </a:extLst>
              </p:cNvPr>
              <p:cNvGraphicFramePr>
                <a:graphicFrameLocks/>
              </p:cNvGraphicFramePr>
              <p:nvPr>
                <p:extLst>
                  <p:ext uri="{D42A27DB-BD31-4B8C-83A1-F6EECF244321}">
                    <p14:modId xmlns:p14="http://schemas.microsoft.com/office/powerpoint/2010/main" val="716360790"/>
                  </p:ext>
                </p:extLst>
              </p:nvPr>
            </p:nvGraphicFramePr>
            <p:xfrm>
              <a:off x="4912647" y="5444451"/>
              <a:ext cx="2423160" cy="1408176"/>
            </p:xfrm>
            <a:graphic>
              <a:graphicData uri="http://schemas.microsoft.com/office/powerpoint/2016/slidezoom">
                <pslz:sldZm>
                  <pslz:sldZmObj sldId="282" cId="1713479205">
                    <pslz:zmPr id="{97D47C76-B9BD-4FB7-949B-823C41333D96}"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93" name="Folienzoom - 4/3">
                <a:extLst>
                  <a:ext uri="{FF2B5EF4-FFF2-40B4-BE49-F238E27FC236}">
                    <a16:creationId xmlns:a16="http://schemas.microsoft.com/office/drawing/2014/main" id="{6A3A7877-0BE7-4A5F-A0D6-CC50543C59D8}"/>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4912647" y="5444451"/>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82" name="Folienzoom - 4/2">
                <a:extLst>
                  <a:ext uri="{FF2B5EF4-FFF2-40B4-BE49-F238E27FC236}">
                    <a16:creationId xmlns:a16="http://schemas.microsoft.com/office/drawing/2014/main" id="{48A89C60-6FFC-4B57-AA21-850830654208}"/>
                  </a:ext>
                </a:extLst>
              </p:cNvPr>
              <p:cNvGraphicFramePr>
                <a:graphicFrameLocks/>
              </p:cNvGraphicFramePr>
              <p:nvPr>
                <p:extLst>
                  <p:ext uri="{D42A27DB-BD31-4B8C-83A1-F6EECF244321}">
                    <p14:modId xmlns:p14="http://schemas.microsoft.com/office/powerpoint/2010/main" val="551408290"/>
                  </p:ext>
                </p:extLst>
              </p:nvPr>
            </p:nvGraphicFramePr>
            <p:xfrm>
              <a:off x="2462162" y="5444451"/>
              <a:ext cx="2423160" cy="1408176"/>
            </p:xfrm>
            <a:graphic>
              <a:graphicData uri="http://schemas.microsoft.com/office/powerpoint/2016/slidezoom">
                <pslz:sldZm>
                  <pslz:sldZmObj sldId="277" cId="1083251038">
                    <pslz:zmPr id="{20BFE3CD-D689-4CA3-9F02-1D896603F94E}"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82" name="Folienzoom - 4/2">
                <a:extLst>
                  <a:ext uri="{FF2B5EF4-FFF2-40B4-BE49-F238E27FC236}">
                    <a16:creationId xmlns:a16="http://schemas.microsoft.com/office/drawing/2014/main" id="{48A89C60-6FFC-4B57-AA21-850830654208}"/>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2462162" y="5444451"/>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34" name="Folienzoom - 4/1">
                <a:extLst>
                  <a:ext uri="{FF2B5EF4-FFF2-40B4-BE49-F238E27FC236}">
                    <a16:creationId xmlns:a16="http://schemas.microsoft.com/office/drawing/2014/main" id="{37EF6882-75F2-4FF0-9DF5-0CC26FEE60D8}"/>
                  </a:ext>
                </a:extLst>
              </p:cNvPr>
              <p:cNvGraphicFramePr>
                <a:graphicFrameLocks/>
              </p:cNvGraphicFramePr>
              <p:nvPr>
                <p:extLst>
                  <p:ext uri="{D42A27DB-BD31-4B8C-83A1-F6EECF244321}">
                    <p14:modId xmlns:p14="http://schemas.microsoft.com/office/powerpoint/2010/main" val="3279586541"/>
                  </p:ext>
                </p:extLst>
              </p:nvPr>
            </p:nvGraphicFramePr>
            <p:xfrm>
              <a:off x="26690" y="5442643"/>
              <a:ext cx="2423160" cy="1408176"/>
            </p:xfrm>
            <a:graphic>
              <a:graphicData uri="http://schemas.microsoft.com/office/powerpoint/2016/slidezoom">
                <pslz:sldZm>
                  <pslz:sldZmObj sldId="271" cId="2738594996">
                    <pslz:zmPr id="{2456DF3D-2160-44DB-850E-382AC2A993E3}"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34" name="Folienzoom - 4/1">
                <a:extLst>
                  <a:ext uri="{FF2B5EF4-FFF2-40B4-BE49-F238E27FC236}">
                    <a16:creationId xmlns:a16="http://schemas.microsoft.com/office/drawing/2014/main" id="{37EF6882-75F2-4FF0-9DF5-0CC26FEE60D8}"/>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26690" y="5442643"/>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130" name="Folienzoom - 3/5">
                <a:extLst>
                  <a:ext uri="{FF2B5EF4-FFF2-40B4-BE49-F238E27FC236}">
                    <a16:creationId xmlns:a16="http://schemas.microsoft.com/office/drawing/2014/main" id="{02F074A4-6E41-42B2-A054-0F706F882739}"/>
                  </a:ext>
                </a:extLst>
              </p:cNvPr>
              <p:cNvGraphicFramePr>
                <a:graphicFrameLocks/>
              </p:cNvGraphicFramePr>
              <p:nvPr>
                <p:extLst>
                  <p:ext uri="{D42A27DB-BD31-4B8C-83A1-F6EECF244321}">
                    <p14:modId xmlns:p14="http://schemas.microsoft.com/office/powerpoint/2010/main" val="93182984"/>
                  </p:ext>
                </p:extLst>
              </p:nvPr>
            </p:nvGraphicFramePr>
            <p:xfrm>
              <a:off x="9791401" y="4041828"/>
              <a:ext cx="2423160" cy="1408176"/>
            </p:xfrm>
            <a:graphic>
              <a:graphicData uri="http://schemas.microsoft.com/office/powerpoint/2016/slidezoom">
                <pslz:sldZm>
                  <pslz:sldZmObj sldId="291" cId="1096644749">
                    <pslz:zmPr id="{8DEC09B3-439B-40C2-91E9-5DAA30E164BF}"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130" name="Folienzoom - 3/5">
                <a:extLst>
                  <a:ext uri="{FF2B5EF4-FFF2-40B4-BE49-F238E27FC236}">
                    <a16:creationId xmlns:a16="http://schemas.microsoft.com/office/drawing/2014/main" id="{02F074A4-6E41-42B2-A054-0F706F882739}"/>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791401" y="4041828"/>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110" name="Folienzoom - 3/4">
                <a:extLst>
                  <a:ext uri="{FF2B5EF4-FFF2-40B4-BE49-F238E27FC236}">
                    <a16:creationId xmlns:a16="http://schemas.microsoft.com/office/drawing/2014/main" id="{82836F43-6125-4DC5-8EFE-996F6EFFF086}"/>
                  </a:ext>
                </a:extLst>
              </p:cNvPr>
              <p:cNvGraphicFramePr>
                <a:graphicFrameLocks/>
              </p:cNvGraphicFramePr>
              <p:nvPr>
                <p:extLst>
                  <p:ext uri="{D42A27DB-BD31-4B8C-83A1-F6EECF244321}">
                    <p14:modId xmlns:p14="http://schemas.microsoft.com/office/powerpoint/2010/main" val="2659684047"/>
                  </p:ext>
                </p:extLst>
              </p:nvPr>
            </p:nvGraphicFramePr>
            <p:xfrm>
              <a:off x="7353692" y="4009170"/>
              <a:ext cx="2423160" cy="1408176"/>
            </p:xfrm>
            <a:graphic>
              <a:graphicData uri="http://schemas.microsoft.com/office/powerpoint/2016/slidezoom">
                <pslz:sldZm>
                  <pslz:sldZmObj sldId="286" cId="1321349439">
                    <pslz:zmPr id="{3D1CF146-AA8C-4087-BC66-77BEE191AC7A}"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110" name="Folienzoom - 3/4">
                <a:extLst>
                  <a:ext uri="{FF2B5EF4-FFF2-40B4-BE49-F238E27FC236}">
                    <a16:creationId xmlns:a16="http://schemas.microsoft.com/office/drawing/2014/main" id="{82836F43-6125-4DC5-8EFE-996F6EFFF086}"/>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7353692" y="4009170"/>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91" name="Folienzoom - 3/3">
                <a:extLst>
                  <a:ext uri="{FF2B5EF4-FFF2-40B4-BE49-F238E27FC236}">
                    <a16:creationId xmlns:a16="http://schemas.microsoft.com/office/drawing/2014/main" id="{CB691788-42FD-4287-A593-AC756E6DE1DE}"/>
                  </a:ext>
                </a:extLst>
              </p:cNvPr>
              <p:cNvGraphicFramePr>
                <a:graphicFrameLocks/>
              </p:cNvGraphicFramePr>
              <p:nvPr>
                <p:extLst>
                  <p:ext uri="{D42A27DB-BD31-4B8C-83A1-F6EECF244321}">
                    <p14:modId xmlns:p14="http://schemas.microsoft.com/office/powerpoint/2010/main" val="3795778881"/>
                  </p:ext>
                </p:extLst>
              </p:nvPr>
            </p:nvGraphicFramePr>
            <p:xfrm>
              <a:off x="4923533" y="4009170"/>
              <a:ext cx="2423160" cy="1408176"/>
            </p:xfrm>
            <a:graphic>
              <a:graphicData uri="http://schemas.microsoft.com/office/powerpoint/2016/slidezoom">
                <pslz:sldZm>
                  <pslz:sldZmObj sldId="281" cId="317693037">
                    <pslz:zmPr id="{0A489BAF-63CA-4004-9840-7EEF435E19F9}"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91" name="Folienzoom - 3/3">
                <a:extLst>
                  <a:ext uri="{FF2B5EF4-FFF2-40B4-BE49-F238E27FC236}">
                    <a16:creationId xmlns:a16="http://schemas.microsoft.com/office/drawing/2014/main" id="{CB691788-42FD-4287-A593-AC756E6DE1DE}"/>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923533" y="4009170"/>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79" name="Folienzoom - 3/2">
                <a:extLst>
                  <a:ext uri="{FF2B5EF4-FFF2-40B4-BE49-F238E27FC236}">
                    <a16:creationId xmlns:a16="http://schemas.microsoft.com/office/drawing/2014/main" id="{8C3CD49A-BEFD-4A88-955C-F5777281A357}"/>
                  </a:ext>
                </a:extLst>
              </p:cNvPr>
              <p:cNvGraphicFramePr>
                <a:graphicFrameLocks/>
              </p:cNvGraphicFramePr>
              <p:nvPr>
                <p:extLst>
                  <p:ext uri="{D42A27DB-BD31-4B8C-83A1-F6EECF244321}">
                    <p14:modId xmlns:p14="http://schemas.microsoft.com/office/powerpoint/2010/main" val="4102236543"/>
                  </p:ext>
                </p:extLst>
              </p:nvPr>
            </p:nvGraphicFramePr>
            <p:xfrm>
              <a:off x="2473048" y="4020056"/>
              <a:ext cx="2423160" cy="1408176"/>
            </p:xfrm>
            <a:graphic>
              <a:graphicData uri="http://schemas.microsoft.com/office/powerpoint/2016/slidezoom">
                <pslz:sldZm>
                  <pslz:sldZmObj sldId="276" cId="1442414698">
                    <pslz:zmPr id="{A7F34820-12EE-43E1-BFCF-0138F87C246C}"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79" name="Folienzoom - 3/2">
                <a:extLst>
                  <a:ext uri="{FF2B5EF4-FFF2-40B4-BE49-F238E27FC236}">
                    <a16:creationId xmlns:a16="http://schemas.microsoft.com/office/drawing/2014/main" id="{8C3CD49A-BEFD-4A88-955C-F5777281A357}"/>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473048" y="4020056"/>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30" name="Folienzoom - 3/1">
                <a:extLst>
                  <a:ext uri="{FF2B5EF4-FFF2-40B4-BE49-F238E27FC236}">
                    <a16:creationId xmlns:a16="http://schemas.microsoft.com/office/drawing/2014/main" id="{132B3020-CDDA-4B6A-B957-931D76CE9988}"/>
                  </a:ext>
                </a:extLst>
              </p:cNvPr>
              <p:cNvGraphicFramePr>
                <a:graphicFrameLocks/>
              </p:cNvGraphicFramePr>
              <p:nvPr>
                <p:extLst>
                  <p:ext uri="{D42A27DB-BD31-4B8C-83A1-F6EECF244321}">
                    <p14:modId xmlns:p14="http://schemas.microsoft.com/office/powerpoint/2010/main" val="4193064985"/>
                  </p:ext>
                </p:extLst>
              </p:nvPr>
            </p:nvGraphicFramePr>
            <p:xfrm>
              <a:off x="26690" y="4030942"/>
              <a:ext cx="2423160" cy="1408176"/>
            </p:xfrm>
            <a:graphic>
              <a:graphicData uri="http://schemas.microsoft.com/office/powerpoint/2016/slidezoom">
                <pslz:sldZm>
                  <pslz:sldZmObj sldId="270" cId="2309015311">
                    <pslz:zmPr id="{23A1A43D-DD8F-4396-9CEC-3366A82C66DC}"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30" name="Folienzoom - 3/1">
                <a:extLst>
                  <a:ext uri="{FF2B5EF4-FFF2-40B4-BE49-F238E27FC236}">
                    <a16:creationId xmlns:a16="http://schemas.microsoft.com/office/drawing/2014/main" id="{132B3020-CDDA-4B6A-B957-931D76CE9988}"/>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6690" y="4030942"/>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126" name="Folienzoom - 2/5">
                <a:extLst>
                  <a:ext uri="{FF2B5EF4-FFF2-40B4-BE49-F238E27FC236}">
                    <a16:creationId xmlns:a16="http://schemas.microsoft.com/office/drawing/2014/main" id="{8A4BC507-27F8-4222-BC2F-BF5377766B9A}"/>
                  </a:ext>
                </a:extLst>
              </p:cNvPr>
              <p:cNvGraphicFramePr>
                <a:graphicFrameLocks/>
              </p:cNvGraphicFramePr>
              <p:nvPr>
                <p:extLst>
                  <p:ext uri="{D42A27DB-BD31-4B8C-83A1-F6EECF244321}">
                    <p14:modId xmlns:p14="http://schemas.microsoft.com/office/powerpoint/2010/main" val="920292892"/>
                  </p:ext>
                </p:extLst>
              </p:nvPr>
            </p:nvGraphicFramePr>
            <p:xfrm>
              <a:off x="9776092" y="2596062"/>
              <a:ext cx="2423160" cy="1408176"/>
            </p:xfrm>
            <a:graphic>
              <a:graphicData uri="http://schemas.microsoft.com/office/powerpoint/2016/slidezoom">
                <pslz:sldZm>
                  <pslz:sldZmObj sldId="290" cId="4100315965">
                    <pslz:zmPr id="{BD9BFBC9-CD7C-4217-95ED-E61C2388EB0B}"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126" name="Folienzoom - 2/5">
                <a:extLst>
                  <a:ext uri="{FF2B5EF4-FFF2-40B4-BE49-F238E27FC236}">
                    <a16:creationId xmlns:a16="http://schemas.microsoft.com/office/drawing/2014/main" id="{8A4BC507-27F8-4222-BC2F-BF5377766B9A}"/>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9776092" y="2596062"/>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105" name="Folienzoom - 2/4">
                <a:extLst>
                  <a:ext uri="{FF2B5EF4-FFF2-40B4-BE49-F238E27FC236}">
                    <a16:creationId xmlns:a16="http://schemas.microsoft.com/office/drawing/2014/main" id="{B4445AE1-1DEC-43B1-9869-21805F816B58}"/>
                  </a:ext>
                </a:extLst>
              </p:cNvPr>
              <p:cNvGraphicFramePr>
                <a:graphicFrameLocks/>
              </p:cNvGraphicFramePr>
              <p:nvPr>
                <p:extLst>
                  <p:ext uri="{D42A27DB-BD31-4B8C-83A1-F6EECF244321}">
                    <p14:modId xmlns:p14="http://schemas.microsoft.com/office/powerpoint/2010/main" val="287205297"/>
                  </p:ext>
                </p:extLst>
              </p:nvPr>
            </p:nvGraphicFramePr>
            <p:xfrm>
              <a:off x="7353692" y="2585176"/>
              <a:ext cx="2423160" cy="1408176"/>
            </p:xfrm>
            <a:graphic>
              <a:graphicData uri="http://schemas.microsoft.com/office/powerpoint/2016/slidezoom">
                <pslz:sldZm>
                  <pslz:sldZmObj sldId="285" cId="1616482804">
                    <pslz:zmPr id="{5AA4B083-9CDA-4CD8-A5C0-93D2E68D1FBE}"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105" name="Folienzoom - 2/4">
                <a:extLst>
                  <a:ext uri="{FF2B5EF4-FFF2-40B4-BE49-F238E27FC236}">
                    <a16:creationId xmlns:a16="http://schemas.microsoft.com/office/drawing/2014/main" id="{B4445AE1-1DEC-43B1-9869-21805F816B58}"/>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7353692" y="2585176"/>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89" name="Folienzoom - 2/3">
                <a:extLst>
                  <a:ext uri="{FF2B5EF4-FFF2-40B4-BE49-F238E27FC236}">
                    <a16:creationId xmlns:a16="http://schemas.microsoft.com/office/drawing/2014/main" id="{9CF87086-54F7-42EB-A0C1-8D07936CA518}"/>
                  </a:ext>
                </a:extLst>
              </p:cNvPr>
              <p:cNvGraphicFramePr>
                <a:graphicFrameLocks/>
              </p:cNvGraphicFramePr>
              <p:nvPr>
                <p:extLst>
                  <p:ext uri="{D42A27DB-BD31-4B8C-83A1-F6EECF244321}">
                    <p14:modId xmlns:p14="http://schemas.microsoft.com/office/powerpoint/2010/main" val="3372153084"/>
                  </p:ext>
                </p:extLst>
              </p:nvPr>
            </p:nvGraphicFramePr>
            <p:xfrm>
              <a:off x="4934150" y="2606943"/>
              <a:ext cx="2423160" cy="1408176"/>
            </p:xfrm>
            <a:graphic>
              <a:graphicData uri="http://schemas.microsoft.com/office/powerpoint/2016/slidezoom">
                <pslz:sldZm>
                  <pslz:sldZmObj sldId="280" cId="1146334913">
                    <pslz:zmPr id="{DFCDC141-801A-4D8C-BEB2-F6A2DC80D6DC}"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89" name="Folienzoom - 2/3">
                <a:hlinkClick r:id="rId9" action="ppaction://hlinksldjump"/>
                <a:extLst>
                  <a:ext uri="{FF2B5EF4-FFF2-40B4-BE49-F238E27FC236}">
                    <a16:creationId xmlns:a16="http://schemas.microsoft.com/office/drawing/2014/main" id="{9CF87086-54F7-42EB-A0C1-8D07936CA518}"/>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4934150" y="2606943"/>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75" name="Folienzoom - 2/2">
                <a:extLst>
                  <a:ext uri="{FF2B5EF4-FFF2-40B4-BE49-F238E27FC236}">
                    <a16:creationId xmlns:a16="http://schemas.microsoft.com/office/drawing/2014/main" id="{104ED8CD-2627-4498-AB1F-E7A2603EFC46}"/>
                  </a:ext>
                </a:extLst>
              </p:cNvPr>
              <p:cNvGraphicFramePr>
                <a:graphicFrameLocks/>
              </p:cNvGraphicFramePr>
              <p:nvPr>
                <p:extLst>
                  <p:ext uri="{D42A27DB-BD31-4B8C-83A1-F6EECF244321}">
                    <p14:modId xmlns:p14="http://schemas.microsoft.com/office/powerpoint/2010/main" val="1798292948"/>
                  </p:ext>
                </p:extLst>
              </p:nvPr>
            </p:nvGraphicFramePr>
            <p:xfrm>
              <a:off x="2473048" y="2585176"/>
              <a:ext cx="2423160" cy="1408176"/>
            </p:xfrm>
            <a:graphic>
              <a:graphicData uri="http://schemas.microsoft.com/office/powerpoint/2016/slidezoom">
                <pslz:sldZm>
                  <pslz:sldZmObj sldId="275" cId="267572749">
                    <pslz:zmPr id="{B488AA5C-1BFF-49DE-964A-9EC8F81A5062}"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75" name="Folienzoom - 2/2">
                <a:extLst>
                  <a:ext uri="{FF2B5EF4-FFF2-40B4-BE49-F238E27FC236}">
                    <a16:creationId xmlns:a16="http://schemas.microsoft.com/office/drawing/2014/main" id="{104ED8CD-2627-4498-AB1F-E7A2603EFC46}"/>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2473048" y="2585176"/>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26" name="Folienzoom - 2/1">
                <a:extLst>
                  <a:ext uri="{FF2B5EF4-FFF2-40B4-BE49-F238E27FC236}">
                    <a16:creationId xmlns:a16="http://schemas.microsoft.com/office/drawing/2014/main" id="{E17EAECD-D242-48D3-84D0-0895B6CB7E22}"/>
                  </a:ext>
                </a:extLst>
              </p:cNvPr>
              <p:cNvGraphicFramePr>
                <a:graphicFrameLocks/>
              </p:cNvGraphicFramePr>
              <p:nvPr>
                <p:extLst>
                  <p:ext uri="{D42A27DB-BD31-4B8C-83A1-F6EECF244321}">
                    <p14:modId xmlns:p14="http://schemas.microsoft.com/office/powerpoint/2010/main" val="2710534892"/>
                  </p:ext>
                </p:extLst>
              </p:nvPr>
            </p:nvGraphicFramePr>
            <p:xfrm>
              <a:off x="26690" y="2585176"/>
              <a:ext cx="2423160" cy="1408176"/>
            </p:xfrm>
            <a:graphic>
              <a:graphicData uri="http://schemas.microsoft.com/office/powerpoint/2016/slidezoom">
                <pslz:sldZm>
                  <pslz:sldZmObj sldId="269" cId="1546973757">
                    <pslz:zmPr id="{423B7F9D-AD39-4200-A919-6EA14605E56F}"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26" name="Folienzoom - 2/1">
                <a:extLst>
                  <a:ext uri="{FF2B5EF4-FFF2-40B4-BE49-F238E27FC236}">
                    <a16:creationId xmlns:a16="http://schemas.microsoft.com/office/drawing/2014/main" id="{E17EAECD-D242-48D3-84D0-0895B6CB7E22}"/>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26690" y="2585176"/>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122" name="Folienzoom - 1/5">
                <a:extLst>
                  <a:ext uri="{FF2B5EF4-FFF2-40B4-BE49-F238E27FC236}">
                    <a16:creationId xmlns:a16="http://schemas.microsoft.com/office/drawing/2014/main" id="{E44C575A-B200-40CF-8EC4-2BA13A446365}"/>
                  </a:ext>
                </a:extLst>
              </p:cNvPr>
              <p:cNvGraphicFramePr>
                <a:graphicFrameLocks/>
              </p:cNvGraphicFramePr>
              <p:nvPr>
                <p:extLst>
                  <p:ext uri="{D42A27DB-BD31-4B8C-83A1-F6EECF244321}">
                    <p14:modId xmlns:p14="http://schemas.microsoft.com/office/powerpoint/2010/main" val="4103747807"/>
                  </p:ext>
                </p:extLst>
              </p:nvPr>
            </p:nvGraphicFramePr>
            <p:xfrm>
              <a:off x="9784022" y="1158008"/>
              <a:ext cx="2423160" cy="1408176"/>
            </p:xfrm>
            <a:graphic>
              <a:graphicData uri="http://schemas.microsoft.com/office/powerpoint/2016/slidezoom">
                <pslz:sldZm>
                  <pslz:sldZmObj sldId="289" cId="1891947413">
                    <pslz:zmPr id="{E1977B2C-D94D-40E1-8C10-0034549F84AE}" returnToParent="0"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122" name="Folienzoom - 1/5">
                <a:extLst>
                  <a:ext uri="{FF2B5EF4-FFF2-40B4-BE49-F238E27FC236}">
                    <a16:creationId xmlns:a16="http://schemas.microsoft.com/office/drawing/2014/main" id="{E44C575A-B200-40CF-8EC4-2BA13A446365}"/>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9784022" y="1158008"/>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101" name="Folienzoom - 1/4">
                <a:extLst>
                  <a:ext uri="{FF2B5EF4-FFF2-40B4-BE49-F238E27FC236}">
                    <a16:creationId xmlns:a16="http://schemas.microsoft.com/office/drawing/2014/main" id="{C71BDF74-4994-42C5-8E53-5A9272E47045}"/>
                  </a:ext>
                </a:extLst>
              </p:cNvPr>
              <p:cNvGraphicFramePr>
                <a:graphicFrameLocks/>
              </p:cNvGraphicFramePr>
              <p:nvPr>
                <p:extLst>
                  <p:ext uri="{D42A27DB-BD31-4B8C-83A1-F6EECF244321}">
                    <p14:modId xmlns:p14="http://schemas.microsoft.com/office/powerpoint/2010/main" val="2914332605"/>
                  </p:ext>
                </p:extLst>
              </p:nvPr>
            </p:nvGraphicFramePr>
            <p:xfrm>
              <a:off x="7353692" y="1158008"/>
              <a:ext cx="2423160" cy="1408176"/>
            </p:xfrm>
            <a:graphic>
              <a:graphicData uri="http://schemas.microsoft.com/office/powerpoint/2016/slidezoom">
                <pslz:sldZm>
                  <pslz:sldZmObj sldId="284" cId="2652402265">
                    <pslz:zmPr id="{1DC0CA83-30CC-4209-ABD4-D8BCD687B58B}" returnToParent="0"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101" name="Folienzoom - 1/4">
                <a:extLst>
                  <a:ext uri="{FF2B5EF4-FFF2-40B4-BE49-F238E27FC236}">
                    <a16:creationId xmlns:a16="http://schemas.microsoft.com/office/drawing/2014/main" id="{C71BDF74-4994-42C5-8E53-5A9272E47045}"/>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7353692" y="1158008"/>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87" name="Folienzoom - 1/3">
                <a:extLst>
                  <a:ext uri="{FF2B5EF4-FFF2-40B4-BE49-F238E27FC236}">
                    <a16:creationId xmlns:a16="http://schemas.microsoft.com/office/drawing/2014/main" id="{9BA7F9F2-6E44-4948-BC16-37FDD8BCBE2A}"/>
                  </a:ext>
                </a:extLst>
              </p:cNvPr>
              <p:cNvGraphicFramePr>
                <a:graphicFrameLocks/>
              </p:cNvGraphicFramePr>
              <p:nvPr>
                <p:extLst>
                  <p:ext uri="{D42A27DB-BD31-4B8C-83A1-F6EECF244321}">
                    <p14:modId xmlns:p14="http://schemas.microsoft.com/office/powerpoint/2010/main" val="1684015029"/>
                  </p:ext>
                </p:extLst>
              </p:nvPr>
            </p:nvGraphicFramePr>
            <p:xfrm>
              <a:off x="4912647" y="1148430"/>
              <a:ext cx="2423160" cy="1408176"/>
            </p:xfrm>
            <a:graphic>
              <a:graphicData uri="http://schemas.microsoft.com/office/powerpoint/2016/slidezoom">
                <pslz:sldZm>
                  <pslz:sldZmObj sldId="279" cId="754673021">
                    <pslz:zmPr id="{BBFE92D9-E330-49BE-9D96-338AE04E5086}" returnToParent="0"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87" name="Folienzoom - 1/3">
                <a:extLst>
                  <a:ext uri="{FF2B5EF4-FFF2-40B4-BE49-F238E27FC236}">
                    <a16:creationId xmlns:a16="http://schemas.microsoft.com/office/drawing/2014/main" id="{9BA7F9F2-6E44-4948-BC16-37FDD8BCBE2A}"/>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4912647" y="1148430"/>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7" name="Folienzoom 1/2">
                <a:extLst>
                  <a:ext uri="{FF2B5EF4-FFF2-40B4-BE49-F238E27FC236}">
                    <a16:creationId xmlns:a16="http://schemas.microsoft.com/office/drawing/2014/main" id="{FB0D24A4-CF31-49A7-82BC-4EEF88DAFA7F}"/>
                  </a:ext>
                </a:extLst>
              </p:cNvPr>
              <p:cNvGraphicFramePr>
                <a:graphicFrameLocks/>
              </p:cNvGraphicFramePr>
              <p:nvPr>
                <p:extLst>
                  <p:ext uri="{D42A27DB-BD31-4B8C-83A1-F6EECF244321}">
                    <p14:modId xmlns:p14="http://schemas.microsoft.com/office/powerpoint/2010/main" val="2171847193"/>
                  </p:ext>
                </p:extLst>
              </p:nvPr>
            </p:nvGraphicFramePr>
            <p:xfrm>
              <a:off x="2462162" y="1136236"/>
              <a:ext cx="2423160" cy="1408176"/>
            </p:xfrm>
            <a:graphic>
              <a:graphicData uri="http://schemas.microsoft.com/office/powerpoint/2016/slidezoom">
                <pslz:sldZm>
                  <pslz:sldZmObj sldId="334" cId="862763330">
                    <pslz:zmPr id="{98F397F0-A933-4A00-B153-108127BF80B3}"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423160" cy="1408176"/>
                        </a:xfrm>
                        <a:prstGeom prst="rect">
                          <a:avLst/>
                        </a:prstGeom>
                        <a:solidFill>
                          <a:srgbClr val="0047D6"/>
                        </a:solidFill>
                        <a:ln w="3175">
                          <a:noFill/>
                        </a:ln>
                      </p166:spPr>
                    </pslz:zmPr>
                  </pslz:sldZmObj>
                </pslz:sldZm>
              </a:graphicData>
            </a:graphic>
          </p:graphicFrame>
        </mc:Choice>
        <mc:Fallback xmlns="">
          <p:pic>
            <p:nvPicPr>
              <p:cNvPr id="7" name="Folienzoom 1/2">
                <a:extLst>
                  <a:ext uri="{FF2B5EF4-FFF2-40B4-BE49-F238E27FC236}">
                    <a16:creationId xmlns:a16="http://schemas.microsoft.com/office/drawing/2014/main" id="{FB0D24A4-CF31-49A7-82BC-4EEF88DAFA7F}"/>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2462162" y="1136236"/>
                <a:ext cx="2423160" cy="1408176"/>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22" name="Folienzoom - 1/1">
                <a:extLst>
                  <a:ext uri="{FF2B5EF4-FFF2-40B4-BE49-F238E27FC236}">
                    <a16:creationId xmlns:a16="http://schemas.microsoft.com/office/drawing/2014/main" id="{35543780-1249-498C-8540-F7BD1F86D37D}"/>
                  </a:ext>
                </a:extLst>
              </p:cNvPr>
              <p:cNvGraphicFramePr>
                <a:graphicFrameLocks/>
              </p:cNvGraphicFramePr>
              <p:nvPr>
                <p:extLst>
                  <p:ext uri="{D42A27DB-BD31-4B8C-83A1-F6EECF244321}">
                    <p14:modId xmlns:p14="http://schemas.microsoft.com/office/powerpoint/2010/main" val="2102663689"/>
                  </p:ext>
                </p:extLst>
              </p:nvPr>
            </p:nvGraphicFramePr>
            <p:xfrm>
              <a:off x="29092" y="1159357"/>
              <a:ext cx="2425617" cy="1404959"/>
            </p:xfrm>
            <a:graphic>
              <a:graphicData uri="http://schemas.microsoft.com/office/powerpoint/2016/slidezoom">
                <pslz:sldZm>
                  <pslz:sldZmObj sldId="266" cId="1520566942">
                    <pslz:zmPr id="{EEFE115F-9BC0-44FE-A184-343D230FB521}"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425617" cy="1404959"/>
                        </a:xfrm>
                        <a:prstGeom prst="rect">
                          <a:avLst/>
                        </a:prstGeom>
                        <a:solidFill>
                          <a:srgbClr val="0047D6"/>
                        </a:solidFill>
                        <a:ln w="3175">
                          <a:noFill/>
                        </a:ln>
                      </p166:spPr>
                    </pslz:zmPr>
                  </pslz:sldZmObj>
                </pslz:sldZm>
              </a:graphicData>
            </a:graphic>
          </p:graphicFrame>
        </mc:Choice>
        <mc:Fallback xmlns="">
          <p:pic>
            <p:nvPicPr>
              <p:cNvPr id="22" name="Folienzoom - 1/1">
                <a:extLst>
                  <a:ext uri="{FF2B5EF4-FFF2-40B4-BE49-F238E27FC236}">
                    <a16:creationId xmlns:a16="http://schemas.microsoft.com/office/drawing/2014/main" id="{35543780-1249-498C-8540-F7BD1F86D37D}"/>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29092" y="1159357"/>
                <a:ext cx="2425617" cy="1404959"/>
              </a:xfrm>
              <a:prstGeom prst="rect">
                <a:avLst/>
              </a:prstGeom>
              <a:solidFill>
                <a:srgbClr val="0047D6"/>
              </a:solidFill>
              <a:ln w="3175">
                <a:noFill/>
              </a:ln>
            </p:spPr>
          </p:pic>
        </mc:Fallback>
      </mc:AlternateContent>
      <p:sp>
        <p:nvSpPr>
          <p:cNvPr id="64" name="Rechteck 63">
            <a:extLst>
              <a:ext uri="{FF2B5EF4-FFF2-40B4-BE49-F238E27FC236}">
                <a16:creationId xmlns:a16="http://schemas.microsoft.com/office/drawing/2014/main" id="{276FD466-02AF-4FCA-903C-F6218CD38696}"/>
              </a:ext>
            </a:extLst>
          </p:cNvPr>
          <p:cNvSpPr/>
          <p:nvPr/>
        </p:nvSpPr>
        <p:spPr>
          <a:xfrm>
            <a:off x="4856733"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8" name="Rechteck 67">
            <a:extLst>
              <a:ext uri="{FF2B5EF4-FFF2-40B4-BE49-F238E27FC236}">
                <a16:creationId xmlns:a16="http://schemas.microsoft.com/office/drawing/2014/main" id="{26B2C32D-805C-435B-A979-ECA325E1C820}"/>
              </a:ext>
            </a:extLst>
          </p:cNvPr>
          <p:cNvSpPr/>
          <p:nvPr/>
        </p:nvSpPr>
        <p:spPr>
          <a:xfrm>
            <a:off x="7299777"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0" name="Rechteck 69">
            <a:extLst>
              <a:ext uri="{FF2B5EF4-FFF2-40B4-BE49-F238E27FC236}">
                <a16:creationId xmlns:a16="http://schemas.microsoft.com/office/drawing/2014/main" id="{498CE4F6-B7EF-4BEC-8172-8FD521DC9EE3}"/>
              </a:ext>
            </a:extLst>
          </p:cNvPr>
          <p:cNvSpPr/>
          <p:nvPr/>
        </p:nvSpPr>
        <p:spPr>
          <a:xfrm>
            <a:off x="9742821" y="-1"/>
            <a:ext cx="77299" cy="6865243"/>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4" name="Rechteck 73">
            <a:extLst>
              <a:ext uri="{FF2B5EF4-FFF2-40B4-BE49-F238E27FC236}">
                <a16:creationId xmlns:a16="http://schemas.microsoft.com/office/drawing/2014/main" id="{673DF7FE-48C2-4560-B4EB-537024F7EC65}"/>
              </a:ext>
            </a:extLst>
          </p:cNvPr>
          <p:cNvSpPr/>
          <p:nvPr/>
        </p:nvSpPr>
        <p:spPr>
          <a:xfrm rot="5400000">
            <a:off x="6057096" y="-4960387"/>
            <a:ext cx="88380" cy="12199616"/>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6" name="Rechteck 75">
            <a:extLst>
              <a:ext uri="{FF2B5EF4-FFF2-40B4-BE49-F238E27FC236}">
                <a16:creationId xmlns:a16="http://schemas.microsoft.com/office/drawing/2014/main" id="{C90685DA-FD9B-444F-BC85-DD585A985D1E}"/>
              </a:ext>
            </a:extLst>
          </p:cNvPr>
          <p:cNvSpPr/>
          <p:nvPr/>
        </p:nvSpPr>
        <p:spPr>
          <a:xfrm rot="5400000">
            <a:off x="6057273" y="-3525792"/>
            <a:ext cx="85285" cy="12196875"/>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0" name="Rechteck 79">
            <a:extLst>
              <a:ext uri="{FF2B5EF4-FFF2-40B4-BE49-F238E27FC236}">
                <a16:creationId xmlns:a16="http://schemas.microsoft.com/office/drawing/2014/main" id="{175B0237-BB43-41A7-9CAF-20CA4DCDA421}"/>
              </a:ext>
            </a:extLst>
          </p:cNvPr>
          <p:cNvSpPr/>
          <p:nvPr/>
        </p:nvSpPr>
        <p:spPr>
          <a:xfrm rot="5400000">
            <a:off x="6062728" y="-2099571"/>
            <a:ext cx="89642" cy="12212142"/>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6" name="Rechteck 65">
            <a:extLst>
              <a:ext uri="{FF2B5EF4-FFF2-40B4-BE49-F238E27FC236}">
                <a16:creationId xmlns:a16="http://schemas.microsoft.com/office/drawing/2014/main" id="{076393F6-2F53-41F9-8996-01A261381EE2}"/>
              </a:ext>
            </a:extLst>
          </p:cNvPr>
          <p:cNvSpPr/>
          <p:nvPr/>
        </p:nvSpPr>
        <p:spPr>
          <a:xfrm>
            <a:off x="2413689"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4EC419BE-3BC2-4568-A3D1-1EF4DA070811}"/>
              </a:ext>
            </a:extLst>
          </p:cNvPr>
          <p:cNvSpPr/>
          <p:nvPr/>
        </p:nvSpPr>
        <p:spPr>
          <a:xfrm>
            <a:off x="-29355" y="-22048"/>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17A277B8-55B9-402E-BF95-8260AB49D56D}"/>
              </a:ext>
            </a:extLst>
          </p:cNvPr>
          <p:cNvSpPr/>
          <p:nvPr/>
        </p:nvSpPr>
        <p:spPr>
          <a:xfrm>
            <a:off x="12182044"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17CF9A77-FDC1-4904-8961-987E08712494}"/>
              </a:ext>
            </a:extLst>
          </p:cNvPr>
          <p:cNvSpPr/>
          <p:nvPr/>
        </p:nvSpPr>
        <p:spPr>
          <a:xfrm rot="5400000">
            <a:off x="6038046" y="778128"/>
            <a:ext cx="88380" cy="12199616"/>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5" name="Rechteck 79">
            <a:extLst>
              <a:ext uri="{FF2B5EF4-FFF2-40B4-BE49-F238E27FC236}">
                <a16:creationId xmlns:a16="http://schemas.microsoft.com/office/drawing/2014/main" id="{1C3F7488-5AEA-4B7E-29F6-41857A691E03}"/>
              </a:ext>
            </a:extLst>
          </p:cNvPr>
          <p:cNvSpPr/>
          <p:nvPr/>
        </p:nvSpPr>
        <p:spPr>
          <a:xfrm rot="5400000">
            <a:off x="6094042" y="-663538"/>
            <a:ext cx="89642" cy="12212142"/>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Rechteck 73">
            <a:extLst>
              <a:ext uri="{FF2B5EF4-FFF2-40B4-BE49-F238E27FC236}">
                <a16:creationId xmlns:a16="http://schemas.microsoft.com/office/drawing/2014/main" id="{0FD8C5A8-709D-8534-F5B1-58F015EDDB11}"/>
              </a:ext>
            </a:extLst>
          </p:cNvPr>
          <p:cNvSpPr/>
          <p:nvPr/>
        </p:nvSpPr>
        <p:spPr>
          <a:xfrm rot="5400000">
            <a:off x="6066712" y="-6091425"/>
            <a:ext cx="88380" cy="12199616"/>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579864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14" restart="whenNotActive" fill="hold" evtFilter="cancelBubble" nodeType="interactiveSeq">
                <p:stCondLst>
                  <p:cond evt="onClick" delay="0">
                    <p:tgtEl>
                      <p:spTgt spid="30"/>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0"/>
                                        </p:tgtEl>
                                      </p:cBhvr>
                                    </p:animEffect>
                                    <p:set>
                                      <p:cBhvr>
                                        <p:cTn id="19" dur="1" fill="hold">
                                          <p:stCondLst>
                                            <p:cond delay="4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30"/>
                  </p:tgtEl>
                </p:cond>
              </p:nextCondLst>
            </p:seq>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26" restart="whenNotActive" fill="hold" evtFilter="cancelBubble" nodeType="interactiveSeq">
                <p:stCondLst>
                  <p:cond evt="onClick" delay="0">
                    <p:tgtEl>
                      <p:spTgt spid="87"/>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87"/>
                                        </p:tgtEl>
                                      </p:cBhvr>
                                    </p:animEffect>
                                    <p:set>
                                      <p:cBhvr>
                                        <p:cTn id="31" dur="1" fill="hold">
                                          <p:stCondLst>
                                            <p:cond delay="499"/>
                                          </p:stCondLst>
                                        </p:cTn>
                                        <p:tgtEl>
                                          <p:spTgt spid="87"/>
                                        </p:tgtEl>
                                        <p:attrNameLst>
                                          <p:attrName>style.visibility</p:attrName>
                                        </p:attrNameLst>
                                      </p:cBhvr>
                                      <p:to>
                                        <p:strVal val="hidden"/>
                                      </p:to>
                                    </p:set>
                                  </p:childTnLst>
                                </p:cTn>
                              </p:par>
                            </p:childTnLst>
                          </p:cTn>
                        </p:par>
                      </p:childTnLst>
                    </p:cTn>
                  </p:par>
                </p:childTnLst>
              </p:cTn>
              <p:nextCondLst>
                <p:cond evt="onClick" delay="0">
                  <p:tgtEl>
                    <p:spTgt spid="87"/>
                  </p:tgtEl>
                </p:cond>
              </p:nextCondLst>
            </p:seq>
            <p:seq concurrent="1" nextAc="seek">
              <p:cTn id="32" restart="whenNotActive" fill="hold" evtFilter="cancelBubble" nodeType="interactiveSeq">
                <p:stCondLst>
                  <p:cond evt="onClick" delay="0">
                    <p:tgtEl>
                      <p:spTgt spid="101"/>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01"/>
                                        </p:tgtEl>
                                      </p:cBhvr>
                                    </p:animEffect>
                                    <p:set>
                                      <p:cBhvr>
                                        <p:cTn id="37" dur="1" fill="hold">
                                          <p:stCondLst>
                                            <p:cond delay="499"/>
                                          </p:stCondLst>
                                        </p:cTn>
                                        <p:tgtEl>
                                          <p:spTgt spid="101"/>
                                        </p:tgtEl>
                                        <p:attrNameLst>
                                          <p:attrName>style.visibility</p:attrName>
                                        </p:attrNameLst>
                                      </p:cBhvr>
                                      <p:to>
                                        <p:strVal val="hidden"/>
                                      </p:to>
                                    </p:set>
                                  </p:childTnLst>
                                </p:cTn>
                              </p:par>
                            </p:childTnLst>
                          </p:cTn>
                        </p:par>
                      </p:childTnLst>
                    </p:cTn>
                  </p:par>
                </p:childTnLst>
              </p:cTn>
              <p:nextCondLst>
                <p:cond evt="onClick" delay="0">
                  <p:tgtEl>
                    <p:spTgt spid="101"/>
                  </p:tgtEl>
                </p:cond>
              </p:nextCondLst>
            </p:seq>
            <p:seq concurrent="1" nextAc="seek">
              <p:cTn id="38" restart="whenNotActive" fill="hold" evtFilter="cancelBubble" nodeType="interactiveSeq">
                <p:stCondLst>
                  <p:cond evt="onClick" delay="0">
                    <p:tgtEl>
                      <p:spTgt spid="122"/>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22"/>
                                        </p:tgtEl>
                                      </p:cBhvr>
                                    </p:animEffect>
                                    <p:set>
                                      <p:cBhvr>
                                        <p:cTn id="43" dur="1" fill="hold">
                                          <p:stCondLst>
                                            <p:cond delay="499"/>
                                          </p:stCondLst>
                                        </p:cTn>
                                        <p:tgtEl>
                                          <p:spTgt spid="122"/>
                                        </p:tgtEl>
                                        <p:attrNameLst>
                                          <p:attrName>style.visibility</p:attrName>
                                        </p:attrNameLst>
                                      </p:cBhvr>
                                      <p:to>
                                        <p:strVal val="hidden"/>
                                      </p:to>
                                    </p:set>
                                  </p:childTnLst>
                                </p:cTn>
                              </p:par>
                            </p:childTnLst>
                          </p:cTn>
                        </p:par>
                      </p:childTnLst>
                    </p:cTn>
                  </p:par>
                </p:childTnLst>
              </p:cTn>
              <p:nextCondLst>
                <p:cond evt="onClick" delay="0">
                  <p:tgtEl>
                    <p:spTgt spid="122"/>
                  </p:tgtEl>
                </p:cond>
              </p:nextCondLst>
            </p:seq>
            <p:seq concurrent="1" nextAc="seek">
              <p:cTn id="44" restart="whenNotActive" fill="hold" evtFilter="cancelBubble" nodeType="interactiveSeq">
                <p:stCondLst>
                  <p:cond evt="onClick" delay="0">
                    <p:tgtEl>
                      <p:spTgt spid="89"/>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89"/>
                                        </p:tgtEl>
                                      </p:cBhvr>
                                    </p:animEffect>
                                    <p:set>
                                      <p:cBhvr>
                                        <p:cTn id="49" dur="1" fill="hold">
                                          <p:stCondLst>
                                            <p:cond delay="499"/>
                                          </p:stCondLst>
                                        </p:cTn>
                                        <p:tgtEl>
                                          <p:spTgt spid="89"/>
                                        </p:tgtEl>
                                        <p:attrNameLst>
                                          <p:attrName>style.visibility</p:attrName>
                                        </p:attrNameLst>
                                      </p:cBhvr>
                                      <p:to>
                                        <p:strVal val="hidden"/>
                                      </p:to>
                                    </p:set>
                                  </p:childTnLst>
                                </p:cTn>
                              </p:par>
                            </p:childTnLst>
                          </p:cTn>
                        </p:par>
                      </p:childTnLst>
                    </p:cTn>
                  </p:par>
                </p:childTnLst>
              </p:cTn>
              <p:nextCondLst>
                <p:cond evt="onClick" delay="0">
                  <p:tgtEl>
                    <p:spTgt spid="89"/>
                  </p:tgtEl>
                </p:cond>
              </p:nextCondLst>
            </p:seq>
            <p:seq concurrent="1" nextAc="seek">
              <p:cTn id="50" restart="whenNotActive" fill="hold" evtFilter="cancelBubble" nodeType="interactiveSeq">
                <p:stCondLst>
                  <p:cond evt="onClick" delay="0">
                    <p:tgtEl>
                      <p:spTgt spid="105"/>
                    </p:tgtEl>
                  </p:cond>
                </p:stCondLst>
                <p:endSync evt="end" delay="0">
                  <p:rtn val="all"/>
                </p:endSync>
                <p:childTnLst>
                  <p:par>
                    <p:cTn id="51" fill="hold">
                      <p:stCondLst>
                        <p:cond delay="0"/>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05"/>
                                        </p:tgtEl>
                                      </p:cBhvr>
                                    </p:animEffect>
                                    <p:set>
                                      <p:cBhvr>
                                        <p:cTn id="55" dur="1" fill="hold">
                                          <p:stCondLst>
                                            <p:cond delay="499"/>
                                          </p:stCondLst>
                                        </p:cTn>
                                        <p:tgtEl>
                                          <p:spTgt spid="105"/>
                                        </p:tgtEl>
                                        <p:attrNameLst>
                                          <p:attrName>style.visibility</p:attrName>
                                        </p:attrNameLst>
                                      </p:cBhvr>
                                      <p:to>
                                        <p:strVal val="hidden"/>
                                      </p:to>
                                    </p:set>
                                  </p:childTnLst>
                                </p:cTn>
                              </p:par>
                            </p:childTnLst>
                          </p:cTn>
                        </p:par>
                      </p:childTnLst>
                    </p:cTn>
                  </p:par>
                </p:childTnLst>
              </p:cTn>
              <p:nextCondLst>
                <p:cond evt="onClick" delay="0">
                  <p:tgtEl>
                    <p:spTgt spid="105"/>
                  </p:tgtEl>
                </p:cond>
              </p:nextCondLst>
            </p:seq>
            <p:seq concurrent="1" nextAc="seek">
              <p:cTn id="56" restart="whenNotActive" fill="hold" evtFilter="cancelBubble" nodeType="interactiveSeq">
                <p:stCondLst>
                  <p:cond evt="onClick" delay="0">
                    <p:tgtEl>
                      <p:spTgt spid="126"/>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26"/>
                                        </p:tgtEl>
                                      </p:cBhvr>
                                    </p:animEffect>
                                    <p:set>
                                      <p:cBhvr>
                                        <p:cTn id="61" dur="1" fill="hold">
                                          <p:stCondLst>
                                            <p:cond delay="499"/>
                                          </p:stCondLst>
                                        </p:cTn>
                                        <p:tgtEl>
                                          <p:spTgt spid="126"/>
                                        </p:tgtEl>
                                        <p:attrNameLst>
                                          <p:attrName>style.visibility</p:attrName>
                                        </p:attrNameLst>
                                      </p:cBhvr>
                                      <p:to>
                                        <p:strVal val="hidden"/>
                                      </p:to>
                                    </p:set>
                                  </p:childTnLst>
                                </p:cTn>
                              </p:par>
                            </p:childTnLst>
                          </p:cTn>
                        </p:par>
                      </p:childTnLst>
                    </p:cTn>
                  </p:par>
                </p:childTnLst>
              </p:cTn>
              <p:nextCondLst>
                <p:cond evt="onClick" delay="0">
                  <p:tgtEl>
                    <p:spTgt spid="126"/>
                  </p:tgtEl>
                </p:cond>
              </p:nextCondLst>
            </p:seq>
            <p:seq concurrent="1" nextAc="seek">
              <p:cTn id="62" restart="whenNotActive" fill="hold" evtFilter="cancelBubble" nodeType="interactiveSeq">
                <p:stCondLst>
                  <p:cond evt="onClick" delay="0">
                    <p:tgtEl>
                      <p:spTgt spid="79"/>
                    </p:tgtEl>
                  </p:cond>
                </p:stCondLst>
                <p:endSync evt="end" delay="0">
                  <p:rtn val="all"/>
                </p:endSync>
                <p:childTnLst>
                  <p:par>
                    <p:cTn id="63" fill="hold">
                      <p:stCondLst>
                        <p:cond delay="0"/>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79"/>
                                        </p:tgtEl>
                                      </p:cBhvr>
                                    </p:animEffect>
                                    <p:set>
                                      <p:cBhvr>
                                        <p:cTn id="67" dur="1" fill="hold">
                                          <p:stCondLst>
                                            <p:cond delay="499"/>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79"/>
                  </p:tgtEl>
                </p:cond>
              </p:nextCondLst>
            </p:seq>
            <p:seq concurrent="1" nextAc="seek">
              <p:cTn id="68" restart="whenNotActive" fill="hold" evtFilter="cancelBubble" nodeType="interactiveSeq">
                <p:stCondLst>
                  <p:cond evt="onClick" delay="0">
                    <p:tgtEl>
                      <p:spTgt spid="91"/>
                    </p:tgtEl>
                  </p:cond>
                </p:stCondLst>
                <p:endSync evt="end" delay="0">
                  <p:rtn val="all"/>
                </p:endSync>
                <p:childTnLst>
                  <p:par>
                    <p:cTn id="69" fill="hold">
                      <p:stCondLst>
                        <p:cond delay="0"/>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91"/>
                                        </p:tgtEl>
                                      </p:cBhvr>
                                    </p:animEffect>
                                    <p:set>
                                      <p:cBhvr>
                                        <p:cTn id="73" dur="1" fill="hold">
                                          <p:stCondLst>
                                            <p:cond delay="499"/>
                                          </p:stCondLst>
                                        </p:cTn>
                                        <p:tgtEl>
                                          <p:spTgt spid="91"/>
                                        </p:tgtEl>
                                        <p:attrNameLst>
                                          <p:attrName>style.visibility</p:attrName>
                                        </p:attrNameLst>
                                      </p:cBhvr>
                                      <p:to>
                                        <p:strVal val="hidden"/>
                                      </p:to>
                                    </p:set>
                                  </p:childTnLst>
                                </p:cTn>
                              </p:par>
                            </p:childTnLst>
                          </p:cTn>
                        </p:par>
                      </p:childTnLst>
                    </p:cTn>
                  </p:par>
                </p:childTnLst>
              </p:cTn>
              <p:nextCondLst>
                <p:cond evt="onClick" delay="0">
                  <p:tgtEl>
                    <p:spTgt spid="91"/>
                  </p:tgtEl>
                </p:cond>
              </p:nextCondLst>
            </p:seq>
            <p:seq concurrent="1" nextAc="seek">
              <p:cTn id="74" restart="whenNotActive" fill="hold" evtFilter="cancelBubble" nodeType="interactiveSeq">
                <p:stCondLst>
                  <p:cond evt="onClick" delay="0">
                    <p:tgtEl>
                      <p:spTgt spid="110"/>
                    </p:tgtEl>
                  </p:cond>
                </p:stCondLst>
                <p:endSync evt="end" delay="0">
                  <p:rtn val="all"/>
                </p:endSync>
                <p:childTnLst>
                  <p:par>
                    <p:cTn id="75" fill="hold">
                      <p:stCondLst>
                        <p:cond delay="0"/>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10"/>
                                        </p:tgtEl>
                                      </p:cBhvr>
                                    </p:animEffect>
                                    <p:set>
                                      <p:cBhvr>
                                        <p:cTn id="79" dur="1" fill="hold">
                                          <p:stCondLst>
                                            <p:cond delay="499"/>
                                          </p:stCondLst>
                                        </p:cTn>
                                        <p:tgtEl>
                                          <p:spTgt spid="110"/>
                                        </p:tgtEl>
                                        <p:attrNameLst>
                                          <p:attrName>style.visibility</p:attrName>
                                        </p:attrNameLst>
                                      </p:cBhvr>
                                      <p:to>
                                        <p:strVal val="hidden"/>
                                      </p:to>
                                    </p:set>
                                  </p:childTnLst>
                                </p:cTn>
                              </p:par>
                            </p:childTnLst>
                          </p:cTn>
                        </p:par>
                      </p:childTnLst>
                    </p:cTn>
                  </p:par>
                </p:childTnLst>
              </p:cTn>
              <p:nextCondLst>
                <p:cond evt="onClick" delay="0">
                  <p:tgtEl>
                    <p:spTgt spid="110"/>
                  </p:tgtEl>
                </p:cond>
              </p:nextCondLst>
            </p:seq>
            <p:seq concurrent="1" nextAc="seek">
              <p:cTn id="80" restart="whenNotActive" fill="hold" evtFilter="cancelBubble" nodeType="interactiveSeq">
                <p:stCondLst>
                  <p:cond evt="onClick" delay="0">
                    <p:tgtEl>
                      <p:spTgt spid="130"/>
                    </p:tgtEl>
                  </p:cond>
                </p:stCondLst>
                <p:endSync evt="end" delay="0">
                  <p:rtn val="all"/>
                </p:endSync>
                <p:childTnLst>
                  <p:par>
                    <p:cTn id="81" fill="hold">
                      <p:stCondLst>
                        <p:cond delay="0"/>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130"/>
                                        </p:tgtEl>
                                      </p:cBhvr>
                                    </p:animEffect>
                                    <p:set>
                                      <p:cBhvr>
                                        <p:cTn id="85" dur="1" fill="hold">
                                          <p:stCondLst>
                                            <p:cond delay="499"/>
                                          </p:stCondLst>
                                        </p:cTn>
                                        <p:tgtEl>
                                          <p:spTgt spid="130"/>
                                        </p:tgtEl>
                                        <p:attrNameLst>
                                          <p:attrName>style.visibility</p:attrName>
                                        </p:attrNameLst>
                                      </p:cBhvr>
                                      <p:to>
                                        <p:strVal val="hidden"/>
                                      </p:to>
                                    </p:set>
                                  </p:childTnLst>
                                </p:cTn>
                              </p:par>
                            </p:childTnLst>
                          </p:cTn>
                        </p:par>
                      </p:childTnLst>
                    </p:cTn>
                  </p:par>
                </p:childTnLst>
              </p:cTn>
              <p:nextCondLst>
                <p:cond evt="onClick" delay="0">
                  <p:tgtEl>
                    <p:spTgt spid="130"/>
                  </p:tgtEl>
                </p:cond>
              </p:nextCondLst>
            </p:seq>
            <p:seq concurrent="1" nextAc="seek">
              <p:cTn id="86" restart="whenNotActive" fill="hold" evtFilter="cancelBubble" nodeType="interactiveSeq">
                <p:stCondLst>
                  <p:cond evt="onClick" delay="0">
                    <p:tgtEl>
                      <p:spTgt spid="82"/>
                    </p:tgtEl>
                  </p:cond>
                </p:stCondLst>
                <p:endSync evt="end" delay="0">
                  <p:rtn val="all"/>
                </p:endSync>
                <p:childTnLst>
                  <p:par>
                    <p:cTn id="87" fill="hold">
                      <p:stCondLst>
                        <p:cond delay="0"/>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82"/>
                                        </p:tgtEl>
                                      </p:cBhvr>
                                    </p:animEffect>
                                    <p:set>
                                      <p:cBhvr>
                                        <p:cTn id="91" dur="1" fill="hold">
                                          <p:stCondLst>
                                            <p:cond delay="499"/>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82"/>
                  </p:tgtEl>
                </p:cond>
              </p:nextCondLst>
            </p:seq>
            <p:seq concurrent="1" nextAc="seek">
              <p:cTn id="92" restart="whenNotActive" fill="hold" evtFilter="cancelBubble" nodeType="interactiveSeq">
                <p:stCondLst>
                  <p:cond evt="onClick" delay="0">
                    <p:tgtEl>
                      <p:spTgt spid="93"/>
                    </p:tgtEl>
                  </p:cond>
                </p:stCondLst>
                <p:endSync evt="end" delay="0">
                  <p:rtn val="all"/>
                </p:endSync>
                <p:childTnLst>
                  <p:par>
                    <p:cTn id="93" fill="hold">
                      <p:stCondLst>
                        <p:cond delay="0"/>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93"/>
                                        </p:tgtEl>
                                      </p:cBhvr>
                                    </p:animEffect>
                                    <p:set>
                                      <p:cBhvr>
                                        <p:cTn id="97" dur="1" fill="hold">
                                          <p:stCondLst>
                                            <p:cond delay="499"/>
                                          </p:stCondLst>
                                        </p:cTn>
                                        <p:tgtEl>
                                          <p:spTgt spid="93"/>
                                        </p:tgtEl>
                                        <p:attrNameLst>
                                          <p:attrName>style.visibility</p:attrName>
                                        </p:attrNameLst>
                                      </p:cBhvr>
                                      <p:to>
                                        <p:strVal val="hidden"/>
                                      </p:to>
                                    </p:set>
                                  </p:childTnLst>
                                </p:cTn>
                              </p:par>
                            </p:childTnLst>
                          </p:cTn>
                        </p:par>
                      </p:childTnLst>
                    </p:cTn>
                  </p:par>
                </p:childTnLst>
              </p:cTn>
              <p:nextCondLst>
                <p:cond evt="onClick" delay="0">
                  <p:tgtEl>
                    <p:spTgt spid="93"/>
                  </p:tgtEl>
                </p:cond>
              </p:nextCondLst>
            </p:seq>
            <p:seq concurrent="1" nextAc="seek">
              <p:cTn id="98" restart="whenNotActive" fill="hold" evtFilter="cancelBubble" nodeType="interactiveSeq">
                <p:stCondLst>
                  <p:cond evt="onClick" delay="0">
                    <p:tgtEl>
                      <p:spTgt spid="114"/>
                    </p:tgtEl>
                  </p:cond>
                </p:stCondLst>
                <p:endSync evt="end" delay="0">
                  <p:rtn val="all"/>
                </p:endSync>
                <p:childTnLst>
                  <p:par>
                    <p:cTn id="99" fill="hold">
                      <p:stCondLst>
                        <p:cond delay="0"/>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114"/>
                                        </p:tgtEl>
                                      </p:cBhvr>
                                    </p:animEffect>
                                    <p:set>
                                      <p:cBhvr>
                                        <p:cTn id="103" dur="1" fill="hold">
                                          <p:stCondLst>
                                            <p:cond delay="499"/>
                                          </p:stCondLst>
                                        </p:cTn>
                                        <p:tgtEl>
                                          <p:spTgt spid="114"/>
                                        </p:tgtEl>
                                        <p:attrNameLst>
                                          <p:attrName>style.visibility</p:attrName>
                                        </p:attrNameLst>
                                      </p:cBhvr>
                                      <p:to>
                                        <p:strVal val="hidden"/>
                                      </p:to>
                                    </p:set>
                                  </p:childTnLst>
                                </p:cTn>
                              </p:par>
                            </p:childTnLst>
                          </p:cTn>
                        </p:par>
                      </p:childTnLst>
                    </p:cTn>
                  </p:par>
                </p:childTnLst>
              </p:cTn>
              <p:nextCondLst>
                <p:cond evt="onClick" delay="0">
                  <p:tgtEl>
                    <p:spTgt spid="114"/>
                  </p:tgtEl>
                </p:cond>
              </p:nextCondLst>
            </p:seq>
            <p:seq concurrent="1" nextAc="seek">
              <p:cTn id="104" restart="whenNotActive" fill="hold" evtFilter="cancelBubble" nodeType="interactiveSeq">
                <p:stCondLst>
                  <p:cond evt="onClick" delay="0">
                    <p:tgtEl>
                      <p:spTgt spid="134"/>
                    </p:tgtEl>
                  </p:cond>
                </p:stCondLst>
                <p:endSync evt="end" delay="0">
                  <p:rtn val="all"/>
                </p:endSync>
                <p:childTnLst>
                  <p:par>
                    <p:cTn id="105" fill="hold">
                      <p:stCondLst>
                        <p:cond delay="0"/>
                      </p:stCondLst>
                      <p:childTnLst>
                        <p:par>
                          <p:cTn id="106" fill="hold">
                            <p:stCondLst>
                              <p:cond delay="0"/>
                            </p:stCondLst>
                            <p:childTnLst>
                              <p:par>
                                <p:cTn id="107" presetID="10" presetClass="exit" presetSubtype="0" fill="hold" nodeType="clickEffect">
                                  <p:stCondLst>
                                    <p:cond delay="0"/>
                                  </p:stCondLst>
                                  <p:childTnLst>
                                    <p:animEffect transition="out" filter="fade">
                                      <p:cBhvr>
                                        <p:cTn id="108" dur="500"/>
                                        <p:tgtEl>
                                          <p:spTgt spid="134"/>
                                        </p:tgtEl>
                                      </p:cBhvr>
                                    </p:animEffect>
                                    <p:set>
                                      <p:cBhvr>
                                        <p:cTn id="109" dur="1" fill="hold">
                                          <p:stCondLst>
                                            <p:cond delay="499"/>
                                          </p:stCondLst>
                                        </p:cTn>
                                        <p:tgtEl>
                                          <p:spTgt spid="134"/>
                                        </p:tgtEl>
                                        <p:attrNameLst>
                                          <p:attrName>style.visibility</p:attrName>
                                        </p:attrNameLst>
                                      </p:cBhvr>
                                      <p:to>
                                        <p:strVal val="hidden"/>
                                      </p:to>
                                    </p:set>
                                  </p:childTnLst>
                                </p:cTn>
                              </p:par>
                            </p:childTnLst>
                          </p:cTn>
                        </p:par>
                      </p:childTnLst>
                    </p:cTn>
                  </p:par>
                </p:childTnLst>
              </p:cTn>
              <p:nextCondLst>
                <p:cond evt="onClick" delay="0">
                  <p:tgtEl>
                    <p:spTgt spid="134"/>
                  </p:tgtEl>
                </p:cond>
              </p:nextCondLst>
            </p:seq>
            <p:seq concurrent="1" nextAc="seek">
              <p:cTn id="110" restart="whenNotActive" fill="hold" evtFilter="cancelBubble" nodeType="interactiveSeq">
                <p:stCondLst>
                  <p:cond evt="onClick" delay="0">
                    <p:tgtEl>
                      <p:spTgt spid="75"/>
                    </p:tgtEl>
                  </p:cond>
                </p:stCondLst>
                <p:endSync evt="end" delay="0">
                  <p:rtn val="all"/>
                </p:endSync>
                <p:childTnLst>
                  <p:par>
                    <p:cTn id="111" fill="hold">
                      <p:stCondLst>
                        <p:cond delay="0"/>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75"/>
                                        </p:tgtEl>
                                      </p:cBhvr>
                                    </p:animEffect>
                                    <p:set>
                                      <p:cBhvr>
                                        <p:cTn id="115" dur="1" fill="hold">
                                          <p:stCondLst>
                                            <p:cond delay="499"/>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75"/>
                  </p:tgtEl>
                </p:cond>
              </p:nextCondLst>
            </p:seq>
            <p:seq concurrent="1" nextAc="seek">
              <p:cTn id="116" restart="whenNotActive" fill="hold" evtFilter="cancelBubble" nodeType="interactiveSeq">
                <p:stCondLst>
                  <p:cond evt="onClick" delay="0">
                    <p:tgtEl>
                      <p:spTgt spid="7"/>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7"/>
                                        </p:tgtEl>
                                      </p:cBhvr>
                                    </p:animEffect>
                                    <p:set>
                                      <p:cBhvr>
                                        <p:cTn id="121"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06CCBF2-5633-4F2C-99AA-8AEB973393FE}"/>
              </a:ext>
            </a:extLst>
          </p:cNvPr>
          <p:cNvSpPr/>
          <p:nvPr/>
        </p:nvSpPr>
        <p:spPr>
          <a:xfrm>
            <a:off x="3769257" y="559380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Textfeld 7">
            <a:hlinkClick r:id="rId4" action="ppaction://hlinksldjump"/>
            <a:extLst>
              <a:ext uri="{FF2B5EF4-FFF2-40B4-BE49-F238E27FC236}">
                <a16:creationId xmlns:a16="http://schemas.microsoft.com/office/drawing/2014/main" id="{581087AB-2D3E-44CA-A330-AA84F0D43329}"/>
              </a:ext>
            </a:extLst>
          </p:cNvPr>
          <p:cNvSpPr txBox="1"/>
          <p:nvPr/>
        </p:nvSpPr>
        <p:spPr>
          <a:xfrm>
            <a:off x="3883739" y="559323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0" name="Textfeld 9">
            <a:extLst>
              <a:ext uri="{FF2B5EF4-FFF2-40B4-BE49-F238E27FC236}">
                <a16:creationId xmlns:a16="http://schemas.microsoft.com/office/drawing/2014/main" id="{3DA87678-7292-4F69-A169-F19F1F7F825A}"/>
              </a:ext>
            </a:extLst>
          </p:cNvPr>
          <p:cNvSpPr txBox="1"/>
          <p:nvPr/>
        </p:nvSpPr>
        <p:spPr>
          <a:xfrm>
            <a:off x="1331547" y="1621591"/>
            <a:ext cx="9528900" cy="2308324"/>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SONG WAS AUBREE NAMED AFTER</a:t>
            </a: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4" name="Thinking music">
            <a:hlinkClick r:id="" action="ppaction://media"/>
            <a:extLst>
              <a:ext uri="{FF2B5EF4-FFF2-40B4-BE49-F238E27FC236}">
                <a16:creationId xmlns:a16="http://schemas.microsoft.com/office/drawing/2014/main" id="{45DC7138-5429-4458-82D6-5CF277D1A5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520566942"/>
      </p:ext>
    </p:extLst>
  </p:cSld>
  <p:clrMapOvr>
    <a:masterClrMapping/>
  </p:clrMapOvr>
  <mc:AlternateContent xmlns:mc="http://schemas.openxmlformats.org/markup-compatibility/2006" xmlns:p14="http://schemas.microsoft.com/office/powerpoint/2010/main">
    <mc:Choice Requires="p14">
      <p:transition spd="slow" p14:dur="3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0EFB22F6-E1C2-4B1C-9ECE-4206BDD312D4}"/>
              </a:ext>
            </a:extLst>
          </p:cNvPr>
          <p:cNvSpPr txBox="1">
            <a:spLocks/>
          </p:cNvSpPr>
          <p:nvPr/>
        </p:nvSpPr>
        <p:spPr>
          <a:xfrm>
            <a:off x="365279" y="252774"/>
            <a:ext cx="11240156" cy="66052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000"/>
              </a:lnSpc>
            </a:pPr>
            <a:r>
              <a:rPr lang="en-GB" b="1" dirty="0">
                <a:solidFill>
                  <a:schemeClr val="bg1"/>
                </a:solidFill>
              </a:rPr>
              <a:t>Rules of Jeopardy!</a:t>
            </a:r>
          </a:p>
          <a:p>
            <a:pPr algn="l">
              <a:lnSpc>
                <a:spcPts val="3000"/>
              </a:lnSpc>
            </a:pPr>
            <a:r>
              <a:rPr lang="en-GB" sz="1800" dirty="0">
                <a:solidFill>
                  <a:schemeClr val="bg1"/>
                </a:solidFill>
              </a:rPr>
              <a:t>To start the game, click on the </a:t>
            </a:r>
            <a:r>
              <a:rPr lang="en-GB" sz="1800" b="1" dirty="0">
                <a:solidFill>
                  <a:schemeClr val="bg1"/>
                </a:solidFill>
              </a:rPr>
              <a:t>first Jeopardy! Slide </a:t>
            </a:r>
            <a:r>
              <a:rPr lang="en-GB" sz="1800" dirty="0">
                <a:solidFill>
                  <a:schemeClr val="bg1"/>
                </a:solidFill>
              </a:rPr>
              <a:t>and start the presentation by clicking on the menu </a:t>
            </a:r>
            <a:r>
              <a:rPr lang="en-GB" sz="1800" b="1" dirty="0">
                <a:solidFill>
                  <a:schemeClr val="bg1"/>
                </a:solidFill>
              </a:rPr>
              <a:t>Slide Show &gt; From Current Slide</a:t>
            </a:r>
            <a:r>
              <a:rPr lang="en-GB" sz="1800" dirty="0">
                <a:solidFill>
                  <a:schemeClr val="bg1"/>
                </a:solidFill>
              </a:rPr>
              <a:t>.</a:t>
            </a:r>
          </a:p>
          <a:p>
            <a:pPr algn="l">
              <a:lnSpc>
                <a:spcPts val="3000"/>
              </a:lnSpc>
            </a:pPr>
            <a:r>
              <a:rPr lang="en-GB" sz="1800" dirty="0">
                <a:solidFill>
                  <a:schemeClr val="bg1"/>
                </a:solidFill>
              </a:rPr>
              <a:t>Now the intro with music starts playing and you only </a:t>
            </a:r>
            <a:r>
              <a:rPr lang="en-GB" sz="1800" b="1" dirty="0">
                <a:solidFill>
                  <a:schemeClr val="bg1"/>
                </a:solidFill>
              </a:rPr>
              <a:t>must click one more time </a:t>
            </a:r>
            <a:r>
              <a:rPr lang="en-GB" sz="1800" dirty="0">
                <a:solidFill>
                  <a:schemeClr val="bg1"/>
                </a:solidFill>
              </a:rPr>
              <a:t>to run the begin animation. When the second money board appears, the </a:t>
            </a:r>
            <a:r>
              <a:rPr lang="en-GB" sz="1800" b="1" dirty="0">
                <a:solidFill>
                  <a:schemeClr val="bg1"/>
                </a:solidFill>
              </a:rPr>
              <a:t>first player can choose the category and money- </a:t>
            </a:r>
            <a:r>
              <a:rPr lang="en-GB" sz="1800" dirty="0">
                <a:solidFill>
                  <a:schemeClr val="bg1"/>
                </a:solidFill>
              </a:rPr>
              <a:t>value by clicking on the field. (With the increasing amount of money, the difficulty of the questions also increases!)</a:t>
            </a:r>
          </a:p>
          <a:p>
            <a:pPr algn="l">
              <a:lnSpc>
                <a:spcPts val="3000"/>
              </a:lnSpc>
            </a:pPr>
            <a:r>
              <a:rPr lang="en-GB" sz="1800" dirty="0">
                <a:solidFill>
                  <a:schemeClr val="bg1"/>
                </a:solidFill>
              </a:rPr>
              <a:t>As soon the question appears, the players have </a:t>
            </a:r>
            <a:r>
              <a:rPr lang="en-GB" sz="1800" b="1" dirty="0">
                <a:solidFill>
                  <a:schemeClr val="bg1"/>
                </a:solidFill>
              </a:rPr>
              <a:t>30 seconds </a:t>
            </a:r>
            <a:r>
              <a:rPr lang="en-GB" sz="1800" dirty="0">
                <a:solidFill>
                  <a:schemeClr val="bg1"/>
                </a:solidFill>
              </a:rPr>
              <a:t>to think about it. (until music ends) When one person raises his arm (or shouts) he/ she can answer. Answers must be phrased as questions, unless it’s said differently.</a:t>
            </a:r>
          </a:p>
          <a:p>
            <a:pPr algn="l">
              <a:lnSpc>
                <a:spcPts val="3000"/>
              </a:lnSpc>
            </a:pPr>
            <a:r>
              <a:rPr lang="en-GB" sz="1800" b="1" dirty="0">
                <a:solidFill>
                  <a:schemeClr val="bg1"/>
                </a:solidFill>
              </a:rPr>
              <a:t>Right answer</a:t>
            </a:r>
            <a:r>
              <a:rPr lang="en-GB" sz="1800" dirty="0">
                <a:solidFill>
                  <a:schemeClr val="bg1"/>
                </a:solidFill>
              </a:rPr>
              <a:t>? Then the player gets the amount of money, the question is worth. Take a sheet and write down the value to the persons' name. If he guessed it </a:t>
            </a:r>
            <a:r>
              <a:rPr lang="en-GB" sz="1800" b="1" dirty="0">
                <a:solidFill>
                  <a:schemeClr val="bg1"/>
                </a:solidFill>
              </a:rPr>
              <a:t>wrong</a:t>
            </a:r>
            <a:r>
              <a:rPr lang="en-GB" sz="1800" dirty="0">
                <a:solidFill>
                  <a:schemeClr val="bg1"/>
                </a:solidFill>
              </a:rPr>
              <a:t>, the other players could try their luck. If time runs out, or no one got it, no one will get any points. The person with the highest amount of money, wins.</a:t>
            </a:r>
          </a:p>
          <a:p>
            <a:pPr algn="l">
              <a:lnSpc>
                <a:spcPts val="3000"/>
              </a:lnSpc>
            </a:pPr>
            <a:r>
              <a:rPr lang="en-GB" sz="1800" b="1" dirty="0">
                <a:solidFill>
                  <a:schemeClr val="bg1"/>
                </a:solidFill>
              </a:rPr>
              <a:t>Advanced version: </a:t>
            </a:r>
            <a:r>
              <a:rPr lang="en-GB" sz="1800" dirty="0">
                <a:solidFill>
                  <a:schemeClr val="bg1"/>
                </a:solidFill>
              </a:rPr>
              <a:t>guessing it wrong will subtract the amount of money from the players account; negative values are also accurate.</a:t>
            </a:r>
          </a:p>
        </p:txBody>
      </p:sp>
      <p:pic>
        <p:nvPicPr>
          <p:cNvPr id="2" name="Grafik 12" descr="Ein Bild, das Zeichnung enthält.&#10;&#10;Automatisch generierte Beschreibung">
            <a:extLst>
              <a:ext uri="{FF2B5EF4-FFF2-40B4-BE49-F238E27FC236}">
                <a16:creationId xmlns:a16="http://schemas.microsoft.com/office/drawing/2014/main" id="{852B8C36-9D3F-403B-8D6B-85D2C34488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47200" y="6007583"/>
            <a:ext cx="2743307" cy="548661"/>
          </a:xfrm>
          <a:prstGeom prst="rect">
            <a:avLst/>
          </a:prstGeom>
        </p:spPr>
      </p:pic>
    </p:spTree>
    <p:extLst>
      <p:ext uri="{BB962C8B-B14F-4D97-AF65-F5344CB8AC3E}">
        <p14:creationId xmlns:p14="http://schemas.microsoft.com/office/powerpoint/2010/main" val="994006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FAC44DD-D6C1-7937-319D-9A9730C39DDA}"/>
              </a:ext>
            </a:extLst>
          </p:cNvPr>
          <p:cNvGrpSpPr/>
          <p:nvPr/>
        </p:nvGrpSpPr>
        <p:grpSpPr>
          <a:xfrm>
            <a:off x="7643813" y="4038667"/>
            <a:ext cx="4979987" cy="2631943"/>
            <a:chOff x="7643813" y="4038667"/>
            <a:chExt cx="4979987" cy="2631943"/>
          </a:xfrm>
        </p:grpSpPr>
        <p:pic>
          <p:nvPicPr>
            <p:cNvPr id="6" name="Picture 5">
              <a:extLst>
                <a:ext uri="{FF2B5EF4-FFF2-40B4-BE49-F238E27FC236}">
                  <a16:creationId xmlns:a16="http://schemas.microsoft.com/office/drawing/2014/main" id="{09C7B48D-E458-D4D2-671B-C840E0C65A40}"/>
                </a:ext>
              </a:extLst>
            </p:cNvPr>
            <p:cNvPicPr>
              <a:picLocks noChangeAspect="1"/>
            </p:cNvPicPr>
            <p:nvPr/>
          </p:nvPicPr>
          <p:blipFill>
            <a:blip r:embed="rId4">
              <a:extLst>
                <a:ext uri="{28A0092B-C50C-407E-A947-70E740481C1C}">
                  <a14:useLocalDpi xmlns:a14="http://schemas.microsoft.com/office/drawing/2010/main" val="0"/>
                </a:ext>
              </a:extLst>
            </a:blip>
            <a:srcRect l="652" t="26042" r="-652" b="27846"/>
            <a:stretch/>
          </p:blipFill>
          <p:spPr>
            <a:xfrm>
              <a:off x="7758111" y="4124235"/>
              <a:ext cx="2451098" cy="2451098"/>
            </a:xfrm>
            <a:prstGeom prst="rect">
              <a:avLst/>
            </a:prstGeom>
          </p:spPr>
        </p:pic>
        <p:sp>
          <p:nvSpPr>
            <p:cNvPr id="7" name="Rectangle 6">
              <a:extLst>
                <a:ext uri="{FF2B5EF4-FFF2-40B4-BE49-F238E27FC236}">
                  <a16:creationId xmlns:a16="http://schemas.microsoft.com/office/drawing/2014/main" id="{5EA3543C-685E-0D0E-EC27-5008BD4C49A6}"/>
                </a:ext>
              </a:extLst>
            </p:cNvPr>
            <p:cNvSpPr/>
            <p:nvPr/>
          </p:nvSpPr>
          <p:spPr>
            <a:xfrm>
              <a:off x="7643813" y="4038667"/>
              <a:ext cx="4979987" cy="263194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lumn1- 200$- text">
              <a:extLst>
                <a:ext uri="{FF2B5EF4-FFF2-40B4-BE49-F238E27FC236}">
                  <a16:creationId xmlns:a16="http://schemas.microsoft.com/office/drawing/2014/main" id="{C4C3477A-CECD-5FB3-976D-2BCBAC7A51A4}"/>
                </a:ext>
              </a:extLst>
            </p:cNvPr>
            <p:cNvSpPr txBox="1"/>
            <p:nvPr/>
          </p:nvSpPr>
          <p:spPr>
            <a:xfrm>
              <a:off x="10354615" y="5146339"/>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1s</a:t>
              </a:r>
            </a:p>
          </p:txBody>
        </p:sp>
      </p:grpSp>
      <p:pic>
        <p:nvPicPr>
          <p:cNvPr id="2" name="3dc6b6f146494cf6a5adbb90ece9bb7d">
            <a:hlinkClick r:id="" action="ppaction://media"/>
            <a:extLst>
              <a:ext uri="{FF2B5EF4-FFF2-40B4-BE49-F238E27FC236}">
                <a16:creationId xmlns:a16="http://schemas.microsoft.com/office/drawing/2014/main" id="{11AFA823-CBA9-748E-BFF2-D9BEA3ADED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7089" y="405617"/>
            <a:ext cx="3448305" cy="6130320"/>
          </a:xfrm>
          <a:prstGeom prst="rect">
            <a:avLst/>
          </a:prstGeom>
        </p:spPr>
      </p:pic>
    </p:spTree>
    <p:extLst>
      <p:ext uri="{BB962C8B-B14F-4D97-AF65-F5344CB8AC3E}">
        <p14:creationId xmlns:p14="http://schemas.microsoft.com/office/powerpoint/2010/main" val="200988177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abgerundete Ecken 1">
            <a:extLst>
              <a:ext uri="{FF2B5EF4-FFF2-40B4-BE49-F238E27FC236}">
                <a16:creationId xmlns:a16="http://schemas.microsoft.com/office/drawing/2014/main" id="{428CEA07-22DC-49EC-9A47-9B2C07224A47}"/>
              </a:ext>
            </a:extLst>
          </p:cNvPr>
          <p:cNvSpPr/>
          <p:nvPr/>
        </p:nvSpPr>
        <p:spPr>
          <a:xfrm>
            <a:off x="3769257" y="5144964"/>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feld 2">
            <a:hlinkClick r:id="rId4" action="ppaction://hlinksldjump"/>
            <a:extLst>
              <a:ext uri="{FF2B5EF4-FFF2-40B4-BE49-F238E27FC236}">
                <a16:creationId xmlns:a16="http://schemas.microsoft.com/office/drawing/2014/main" id="{FC9F79D9-9A77-4057-9794-D8AC17C9DED8}"/>
              </a:ext>
            </a:extLst>
          </p:cNvPr>
          <p:cNvSpPr txBox="1"/>
          <p:nvPr/>
        </p:nvSpPr>
        <p:spPr>
          <a:xfrm>
            <a:off x="3883739" y="5144395"/>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0" name="Textfeld 9">
            <a:extLst>
              <a:ext uri="{FF2B5EF4-FFF2-40B4-BE49-F238E27FC236}">
                <a16:creationId xmlns:a16="http://schemas.microsoft.com/office/drawing/2014/main" id="{970AC4C9-F723-4316-A045-1525EC5FECF4}"/>
              </a:ext>
            </a:extLst>
          </p:cNvPr>
          <p:cNvSpPr txBox="1"/>
          <p:nvPr/>
        </p:nvSpPr>
        <p:spPr>
          <a:xfrm>
            <a:off x="1953102" y="1457781"/>
            <a:ext cx="8285789" cy="2308324"/>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HER DREAM CONCERT</a:t>
            </a: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576B7D7E-ECF3-4A48-9988-F03BFE70BA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5469737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94720CC-FD66-62DB-1E71-16B84D60A9FB}"/>
              </a:ext>
            </a:extLst>
          </p:cNvPr>
          <p:cNvGrpSpPr/>
          <p:nvPr/>
        </p:nvGrpSpPr>
        <p:grpSpPr>
          <a:xfrm>
            <a:off x="7558088" y="3745240"/>
            <a:ext cx="5004752" cy="3010784"/>
            <a:chOff x="7558088" y="3745240"/>
            <a:chExt cx="5004752" cy="3010784"/>
          </a:xfrm>
        </p:grpSpPr>
        <p:pic>
          <p:nvPicPr>
            <p:cNvPr id="13" name="Picture 12">
              <a:extLst>
                <a:ext uri="{FF2B5EF4-FFF2-40B4-BE49-F238E27FC236}">
                  <a16:creationId xmlns:a16="http://schemas.microsoft.com/office/drawing/2014/main" id="{3C1C40B9-366B-1F2A-9AC6-E086B7A947A5}"/>
                </a:ext>
              </a:extLst>
            </p:cNvPr>
            <p:cNvPicPr>
              <a:picLocks noChangeAspect="1"/>
            </p:cNvPicPr>
            <p:nvPr/>
          </p:nvPicPr>
          <p:blipFill>
            <a:blip r:embed="rId4">
              <a:extLst>
                <a:ext uri="{28A0092B-C50C-407E-A947-70E740481C1C}">
                  <a14:useLocalDpi xmlns:a14="http://schemas.microsoft.com/office/drawing/2010/main" val="0"/>
                </a:ext>
              </a:extLst>
            </a:blip>
            <a:srcRect l="56" t="23240" r="-56" b="29856"/>
            <a:stretch/>
          </p:blipFill>
          <p:spPr>
            <a:xfrm>
              <a:off x="7643812" y="3806239"/>
              <a:ext cx="2852242" cy="2895854"/>
            </a:xfrm>
            <a:prstGeom prst="rect">
              <a:avLst/>
            </a:prstGeom>
          </p:spPr>
        </p:pic>
        <p:grpSp>
          <p:nvGrpSpPr>
            <p:cNvPr id="14" name="Group 13">
              <a:extLst>
                <a:ext uri="{FF2B5EF4-FFF2-40B4-BE49-F238E27FC236}">
                  <a16:creationId xmlns:a16="http://schemas.microsoft.com/office/drawing/2014/main" id="{81B08031-AE12-4EBA-1B55-ADBA3E24C976}"/>
                </a:ext>
              </a:extLst>
            </p:cNvPr>
            <p:cNvGrpSpPr/>
            <p:nvPr/>
          </p:nvGrpSpPr>
          <p:grpSpPr>
            <a:xfrm>
              <a:off x="7558088" y="3745240"/>
              <a:ext cx="5004752" cy="3010784"/>
              <a:chOff x="7619048" y="3659827"/>
              <a:chExt cx="5004752" cy="3010784"/>
            </a:xfrm>
          </p:grpSpPr>
          <p:sp>
            <p:nvSpPr>
              <p:cNvPr id="15" name="Rectangle 14">
                <a:extLst>
                  <a:ext uri="{FF2B5EF4-FFF2-40B4-BE49-F238E27FC236}">
                    <a16:creationId xmlns:a16="http://schemas.microsoft.com/office/drawing/2014/main" id="{4A4F3D3B-60FE-ABCF-96E3-B674E584E217}"/>
                  </a:ext>
                </a:extLst>
              </p:cNvPr>
              <p:cNvSpPr/>
              <p:nvPr/>
            </p:nvSpPr>
            <p:spPr>
              <a:xfrm>
                <a:off x="7619048" y="3659827"/>
                <a:ext cx="5004752" cy="301078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umn1- 200$- text">
                <a:extLst>
                  <a:ext uri="{FF2B5EF4-FFF2-40B4-BE49-F238E27FC236}">
                    <a16:creationId xmlns:a16="http://schemas.microsoft.com/office/drawing/2014/main" id="{D561615E-C22D-B0B1-F044-6495943B9ADB}"/>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2s</a:t>
                </a:r>
              </a:p>
            </p:txBody>
          </p:sp>
        </p:grpSp>
      </p:grpSp>
      <p:pic>
        <p:nvPicPr>
          <p:cNvPr id="2" name="3a1d93b2d1a5493fb366d82a22281415">
            <a:hlinkClick r:id="" action="ppaction://media"/>
            <a:extLst>
              <a:ext uri="{FF2B5EF4-FFF2-40B4-BE49-F238E27FC236}">
                <a16:creationId xmlns:a16="http://schemas.microsoft.com/office/drawing/2014/main" id="{7DE01F50-EC41-0C82-12D0-C9E09B780A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8881" y="262296"/>
            <a:ext cx="3562542" cy="6333408"/>
          </a:xfrm>
          <a:prstGeom prst="rect">
            <a:avLst/>
          </a:prstGeom>
        </p:spPr>
      </p:pic>
    </p:spTree>
    <p:extLst>
      <p:ext uri="{BB962C8B-B14F-4D97-AF65-F5344CB8AC3E}">
        <p14:creationId xmlns:p14="http://schemas.microsoft.com/office/powerpoint/2010/main" val="326987659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abgerundete Ecken 1">
            <a:extLst>
              <a:ext uri="{FF2B5EF4-FFF2-40B4-BE49-F238E27FC236}">
                <a16:creationId xmlns:a16="http://schemas.microsoft.com/office/drawing/2014/main" id="{D90488E3-FB21-413A-95EC-7F573A954106}"/>
              </a:ext>
            </a:extLst>
          </p:cNvPr>
          <p:cNvSpPr/>
          <p:nvPr/>
        </p:nvSpPr>
        <p:spPr>
          <a:xfrm>
            <a:off x="3769257" y="579819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A5B5485B-F4EC-44B4-AA9A-C4325EE8D1FE}"/>
              </a:ext>
            </a:extLst>
          </p:cNvPr>
          <p:cNvSpPr txBox="1"/>
          <p:nvPr/>
        </p:nvSpPr>
        <p:spPr>
          <a:xfrm>
            <a:off x="3883739" y="5797627"/>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5" name="Thinking music">
            <a:hlinkClick r:id="" action="ppaction://media"/>
            <a:extLst>
              <a:ext uri="{FF2B5EF4-FFF2-40B4-BE49-F238E27FC236}">
                <a16:creationId xmlns:a16="http://schemas.microsoft.com/office/drawing/2014/main" id="{CD27BC1B-2FC6-4950-B37B-7E97090042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
        <p:nvSpPr>
          <p:cNvPr id="8" name="Textfeld 9">
            <a:extLst>
              <a:ext uri="{FF2B5EF4-FFF2-40B4-BE49-F238E27FC236}">
                <a16:creationId xmlns:a16="http://schemas.microsoft.com/office/drawing/2014/main" id="{32908AD9-826A-39BF-F3D4-560F14C03F60}"/>
              </a:ext>
            </a:extLst>
          </p:cNvPr>
          <p:cNvSpPr txBox="1"/>
          <p:nvPr/>
        </p:nvSpPr>
        <p:spPr>
          <a:xfrm>
            <a:off x="1953102" y="1457781"/>
            <a:ext cx="8285789" cy="2308324"/>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FOOD IS HER GUILTY PLEASURE</a:t>
            </a: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3090153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D5D3C51-36BE-B49F-E725-C5D4983806A0}"/>
              </a:ext>
            </a:extLst>
          </p:cNvPr>
          <p:cNvGrpSpPr/>
          <p:nvPr/>
        </p:nvGrpSpPr>
        <p:grpSpPr>
          <a:xfrm>
            <a:off x="7686040" y="4057650"/>
            <a:ext cx="4876800" cy="2669798"/>
            <a:chOff x="7686040" y="4086226"/>
            <a:chExt cx="4876800" cy="2669798"/>
          </a:xfrm>
        </p:grpSpPr>
        <p:pic>
          <p:nvPicPr>
            <p:cNvPr id="4" name="Picture 3">
              <a:extLst>
                <a:ext uri="{FF2B5EF4-FFF2-40B4-BE49-F238E27FC236}">
                  <a16:creationId xmlns:a16="http://schemas.microsoft.com/office/drawing/2014/main" id="{13F4DE6F-8C3F-BC98-17A0-1DF5E9FFA910}"/>
                </a:ext>
              </a:extLst>
            </p:cNvPr>
            <p:cNvPicPr>
              <a:picLocks noChangeAspect="1"/>
            </p:cNvPicPr>
            <p:nvPr/>
          </p:nvPicPr>
          <p:blipFill>
            <a:blip r:embed="rId4">
              <a:extLst>
                <a:ext uri="{28A0092B-C50C-407E-A947-70E740481C1C}">
                  <a14:useLocalDpi xmlns:a14="http://schemas.microsoft.com/office/drawing/2010/main" val="0"/>
                </a:ext>
              </a:extLst>
            </a:blip>
            <a:srcRect t="30986" b="30986"/>
            <a:stretch/>
          </p:blipFill>
          <p:spPr>
            <a:xfrm>
              <a:off x="7814003" y="4203009"/>
              <a:ext cx="2987348" cy="2463627"/>
            </a:xfrm>
            <a:prstGeom prst="rect">
              <a:avLst/>
            </a:prstGeom>
          </p:spPr>
        </p:pic>
        <p:grpSp>
          <p:nvGrpSpPr>
            <p:cNvPr id="6" name="Group 5">
              <a:extLst>
                <a:ext uri="{FF2B5EF4-FFF2-40B4-BE49-F238E27FC236}">
                  <a16:creationId xmlns:a16="http://schemas.microsoft.com/office/drawing/2014/main" id="{DE4EDC80-63F9-6876-F35B-F35D89C21FD5}"/>
                </a:ext>
              </a:extLst>
            </p:cNvPr>
            <p:cNvGrpSpPr/>
            <p:nvPr/>
          </p:nvGrpSpPr>
          <p:grpSpPr>
            <a:xfrm>
              <a:off x="7686040" y="4086226"/>
              <a:ext cx="4876800" cy="2669798"/>
              <a:chOff x="7747000" y="4000813"/>
              <a:chExt cx="4876800" cy="2669798"/>
            </a:xfrm>
          </p:grpSpPr>
          <p:sp>
            <p:nvSpPr>
              <p:cNvPr id="7" name="Rectangle 6">
                <a:extLst>
                  <a:ext uri="{FF2B5EF4-FFF2-40B4-BE49-F238E27FC236}">
                    <a16:creationId xmlns:a16="http://schemas.microsoft.com/office/drawing/2014/main" id="{8FF16561-BF91-117F-DAA3-87F1DEEA464D}"/>
                  </a:ext>
                </a:extLst>
              </p:cNvPr>
              <p:cNvSpPr/>
              <p:nvPr/>
            </p:nvSpPr>
            <p:spPr>
              <a:xfrm>
                <a:off x="7747000" y="4000813"/>
                <a:ext cx="4876800" cy="2669798"/>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lumn1- 200$- text">
                <a:extLst>
                  <a:ext uri="{FF2B5EF4-FFF2-40B4-BE49-F238E27FC236}">
                    <a16:creationId xmlns:a16="http://schemas.microsoft.com/office/drawing/2014/main" id="{B52E468D-0D24-8EC6-309A-3EA0D76C4E50}"/>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3s</a:t>
                </a:r>
              </a:p>
            </p:txBody>
          </p:sp>
        </p:grpSp>
      </p:grpSp>
      <p:pic>
        <p:nvPicPr>
          <p:cNvPr id="2" name="df9fd75d8dba49e08f262fc2c36c5276">
            <a:hlinkClick r:id="" action="ppaction://media"/>
            <a:extLst>
              <a:ext uri="{FF2B5EF4-FFF2-40B4-BE49-F238E27FC236}">
                <a16:creationId xmlns:a16="http://schemas.microsoft.com/office/drawing/2014/main" id="{4D66CCAB-40F2-A751-9855-01DFDFFB8D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8674" y="319400"/>
            <a:ext cx="3554246" cy="6318660"/>
          </a:xfrm>
          <a:prstGeom prst="rect">
            <a:avLst/>
          </a:prstGeom>
        </p:spPr>
      </p:pic>
    </p:spTree>
    <p:extLst>
      <p:ext uri="{BB962C8B-B14F-4D97-AF65-F5344CB8AC3E}">
        <p14:creationId xmlns:p14="http://schemas.microsoft.com/office/powerpoint/2010/main" val="3203975762"/>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42710F08-835E-4428-84C9-E3D443F98312}"/>
              </a:ext>
            </a:extLst>
          </p:cNvPr>
          <p:cNvSpPr/>
          <p:nvPr/>
        </p:nvSpPr>
        <p:spPr>
          <a:xfrm>
            <a:off x="3769257" y="5273098"/>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7CC9427F-0A91-4666-8078-08D32D02E316}"/>
              </a:ext>
            </a:extLst>
          </p:cNvPr>
          <p:cNvSpPr txBox="1"/>
          <p:nvPr/>
        </p:nvSpPr>
        <p:spPr>
          <a:xfrm>
            <a:off x="3883739" y="5260878"/>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5" name="Thinking music">
            <a:hlinkClick r:id="" action="ppaction://media"/>
            <a:extLst>
              <a:ext uri="{FF2B5EF4-FFF2-40B4-BE49-F238E27FC236}">
                <a16:creationId xmlns:a16="http://schemas.microsoft.com/office/drawing/2014/main" id="{8E466B08-A947-4FA2-A57E-CA0C0E084F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
        <p:nvSpPr>
          <p:cNvPr id="2" name="TextBox 1">
            <a:extLst>
              <a:ext uri="{FF2B5EF4-FFF2-40B4-BE49-F238E27FC236}">
                <a16:creationId xmlns:a16="http://schemas.microsoft.com/office/drawing/2014/main" id="{11E49261-7E74-380E-8286-A7E619B3E196}"/>
              </a:ext>
            </a:extLst>
          </p:cNvPr>
          <p:cNvSpPr txBox="1"/>
          <p:nvPr/>
        </p:nvSpPr>
        <p:spPr>
          <a:xfrm>
            <a:off x="1462213" y="1014139"/>
            <a:ext cx="9267567" cy="3416320"/>
          </a:xfrm>
          <a:prstGeom prst="rect">
            <a:avLst/>
          </a:prstGeom>
          <a:noFill/>
        </p:spPr>
        <p:txBody>
          <a:bodyPr wrap="square">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AS A KID, WHAT DID SHE WANT TO BE WHEN SHE GREW UP?</a:t>
            </a:r>
            <a:endParaRPr lang="en-US" sz="7200" dirty="0"/>
          </a:p>
        </p:txBody>
      </p:sp>
    </p:spTree>
    <p:extLst>
      <p:ext uri="{BB962C8B-B14F-4D97-AF65-F5344CB8AC3E}">
        <p14:creationId xmlns:p14="http://schemas.microsoft.com/office/powerpoint/2010/main" val="27385949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lumn1- 200$- text">
            <a:extLst>
              <a:ext uri="{FF2B5EF4-FFF2-40B4-BE49-F238E27FC236}">
                <a16:creationId xmlns:a16="http://schemas.microsoft.com/office/drawing/2014/main" id="{05B38AF8-4210-DF62-83CA-793953AE592A}"/>
              </a:ext>
            </a:extLst>
          </p:cNvPr>
          <p:cNvSpPr txBox="1"/>
          <p:nvPr/>
        </p:nvSpPr>
        <p:spPr>
          <a:xfrm>
            <a:off x="10537495" y="5065536"/>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5s</a:t>
            </a:r>
          </a:p>
        </p:txBody>
      </p:sp>
      <p:pic>
        <p:nvPicPr>
          <p:cNvPr id="10" name="Picture 9">
            <a:extLst>
              <a:ext uri="{FF2B5EF4-FFF2-40B4-BE49-F238E27FC236}">
                <a16:creationId xmlns:a16="http://schemas.microsoft.com/office/drawing/2014/main" id="{D6125F5F-7773-DCC2-16EA-240E25C3A16D}"/>
              </a:ext>
            </a:extLst>
          </p:cNvPr>
          <p:cNvPicPr>
            <a:picLocks noChangeAspect="1"/>
          </p:cNvPicPr>
          <p:nvPr/>
        </p:nvPicPr>
        <p:blipFill>
          <a:blip r:embed="rId4">
            <a:extLst>
              <a:ext uri="{28A0092B-C50C-407E-A947-70E740481C1C}">
                <a14:useLocalDpi xmlns:a14="http://schemas.microsoft.com/office/drawing/2010/main" val="0"/>
              </a:ext>
            </a:extLst>
          </a:blip>
          <a:srcRect t="29062" b="29062"/>
          <a:stretch/>
        </p:blipFill>
        <p:spPr>
          <a:xfrm>
            <a:off x="7689850" y="3957073"/>
            <a:ext cx="3115441" cy="2569264"/>
          </a:xfrm>
          <a:prstGeom prst="rect">
            <a:avLst/>
          </a:prstGeom>
        </p:spPr>
      </p:pic>
      <p:sp>
        <p:nvSpPr>
          <p:cNvPr id="8" name="Rectangle 7">
            <a:extLst>
              <a:ext uri="{FF2B5EF4-FFF2-40B4-BE49-F238E27FC236}">
                <a16:creationId xmlns:a16="http://schemas.microsoft.com/office/drawing/2014/main" id="{6FC76A8D-506E-87EF-6180-1EEA34D2C5EA}"/>
              </a:ext>
            </a:extLst>
          </p:cNvPr>
          <p:cNvSpPr/>
          <p:nvPr/>
        </p:nvSpPr>
        <p:spPr>
          <a:xfrm>
            <a:off x="7575550" y="3827087"/>
            <a:ext cx="4876800" cy="2829236"/>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bf5f0eaacfee46b69a9274e5879e611b">
            <a:hlinkClick r:id="" action="ppaction://media"/>
            <a:extLst>
              <a:ext uri="{FF2B5EF4-FFF2-40B4-BE49-F238E27FC236}">
                <a16:creationId xmlns:a16="http://schemas.microsoft.com/office/drawing/2014/main" id="{BC21BFDC-7302-A675-BF3C-23E9A14486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6709" y="231969"/>
            <a:ext cx="3637206" cy="6466144"/>
          </a:xfrm>
          <a:prstGeom prst="rect">
            <a:avLst/>
          </a:prstGeom>
        </p:spPr>
      </p:pic>
    </p:spTree>
    <p:extLst>
      <p:ext uri="{BB962C8B-B14F-4D97-AF65-F5344CB8AC3E}">
        <p14:creationId xmlns:p14="http://schemas.microsoft.com/office/powerpoint/2010/main" val="1483771142"/>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92129DF-C06C-4889-888C-5BC270AA77D6}"/>
              </a:ext>
            </a:extLst>
          </p:cNvPr>
          <p:cNvSpPr txBox="1"/>
          <p:nvPr/>
        </p:nvSpPr>
        <p:spPr>
          <a:xfrm>
            <a:off x="1098362" y="1317526"/>
            <a:ext cx="9723422" cy="3416320"/>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DESCRIBE WHAT AUBREE FIRST THOUGHT OF JOSH IN ONE WORD.</a:t>
            </a:r>
            <a:endParaRPr lang="en-GB" sz="28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
        <p:nvSpPr>
          <p:cNvPr id="4" name="Rechteck: abgerundete Ecken 3">
            <a:extLst>
              <a:ext uri="{FF2B5EF4-FFF2-40B4-BE49-F238E27FC236}">
                <a16:creationId xmlns:a16="http://schemas.microsoft.com/office/drawing/2014/main" id="{E0952DBA-7DD4-4EED-B436-8D80B9AD465A}"/>
              </a:ext>
            </a:extLst>
          </p:cNvPr>
          <p:cNvSpPr/>
          <p:nvPr/>
        </p:nvSpPr>
        <p:spPr>
          <a:xfrm>
            <a:off x="3769257" y="5369863"/>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hlinkClick r:id="rId4" action="ppaction://hlinksldjump"/>
            <a:extLst>
              <a:ext uri="{FF2B5EF4-FFF2-40B4-BE49-F238E27FC236}">
                <a16:creationId xmlns:a16="http://schemas.microsoft.com/office/drawing/2014/main" id="{312097A8-00DB-47DE-A020-E84468BF3B8E}"/>
              </a:ext>
            </a:extLst>
          </p:cNvPr>
          <p:cNvSpPr txBox="1"/>
          <p:nvPr/>
        </p:nvSpPr>
        <p:spPr>
          <a:xfrm>
            <a:off x="3883739" y="536929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8" name="Thinking music">
            <a:hlinkClick r:id="" action="ppaction://media"/>
            <a:extLst>
              <a:ext uri="{FF2B5EF4-FFF2-40B4-BE49-F238E27FC236}">
                <a16:creationId xmlns:a16="http://schemas.microsoft.com/office/drawing/2014/main" id="{8B685A44-C4E7-4807-B013-16336DEFA2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8627633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673BD1F-5E81-4911-A8D1-39EF505206E6}"/>
              </a:ext>
            </a:extLst>
          </p:cNvPr>
          <p:cNvGrpSpPr/>
          <p:nvPr/>
        </p:nvGrpSpPr>
        <p:grpSpPr>
          <a:xfrm>
            <a:off x="7747000" y="4305301"/>
            <a:ext cx="4876800" cy="2365309"/>
            <a:chOff x="7747000" y="4305301"/>
            <a:chExt cx="4876800" cy="2365309"/>
          </a:xfrm>
        </p:grpSpPr>
        <p:pic>
          <p:nvPicPr>
            <p:cNvPr id="4" name="Picture 3">
              <a:extLst>
                <a:ext uri="{FF2B5EF4-FFF2-40B4-BE49-F238E27FC236}">
                  <a16:creationId xmlns:a16="http://schemas.microsoft.com/office/drawing/2014/main" id="{3280F8DD-AFFF-14C1-B070-5F936778DD47}"/>
                </a:ext>
              </a:extLst>
            </p:cNvPr>
            <p:cNvPicPr>
              <a:picLocks noChangeAspect="1"/>
            </p:cNvPicPr>
            <p:nvPr/>
          </p:nvPicPr>
          <p:blipFill>
            <a:blip r:embed="rId4">
              <a:extLst>
                <a:ext uri="{28A0092B-C50C-407E-A947-70E740481C1C}">
                  <a14:useLocalDpi xmlns:a14="http://schemas.microsoft.com/office/drawing/2010/main" val="0"/>
                </a:ext>
              </a:extLst>
            </a:blip>
            <a:srcRect t="12500" b="30486"/>
            <a:stretch/>
          </p:blipFill>
          <p:spPr>
            <a:xfrm>
              <a:off x="7855082" y="4405346"/>
              <a:ext cx="2812918" cy="2138329"/>
            </a:xfrm>
            <a:prstGeom prst="rect">
              <a:avLst/>
            </a:prstGeom>
          </p:spPr>
        </p:pic>
        <p:sp>
          <p:nvSpPr>
            <p:cNvPr id="5" name="Rectangle 4">
              <a:extLst>
                <a:ext uri="{FF2B5EF4-FFF2-40B4-BE49-F238E27FC236}">
                  <a16:creationId xmlns:a16="http://schemas.microsoft.com/office/drawing/2014/main" id="{E0617C71-5A71-56A1-71D2-6D5E7081712D}"/>
                </a:ext>
              </a:extLst>
            </p:cNvPr>
            <p:cNvSpPr/>
            <p:nvPr/>
          </p:nvSpPr>
          <p:spPr>
            <a:xfrm>
              <a:off x="7747000" y="4305301"/>
              <a:ext cx="4876800" cy="236530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lumn1- 200$- text">
              <a:extLst>
                <a:ext uri="{FF2B5EF4-FFF2-40B4-BE49-F238E27FC236}">
                  <a16:creationId xmlns:a16="http://schemas.microsoft.com/office/drawing/2014/main" id="{649647B8-FE4C-6C05-F4C5-7FD3664D9B36}"/>
                </a:ext>
              </a:extLst>
            </p:cNvPr>
            <p:cNvSpPr txBox="1"/>
            <p:nvPr/>
          </p:nvSpPr>
          <p:spPr>
            <a:xfrm>
              <a:off x="10354615" y="5146339"/>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1s</a:t>
              </a:r>
            </a:p>
          </p:txBody>
        </p:sp>
      </p:grpSp>
      <p:pic>
        <p:nvPicPr>
          <p:cNvPr id="2" name="93f1fbf04f81457fbb2858698028ea74">
            <a:hlinkClick r:id="" action="ppaction://media"/>
            <a:extLst>
              <a:ext uri="{FF2B5EF4-FFF2-40B4-BE49-F238E27FC236}">
                <a16:creationId xmlns:a16="http://schemas.microsoft.com/office/drawing/2014/main" id="{21B4E610-156C-6229-3D75-353D4BFB85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7447" y="151039"/>
            <a:ext cx="3711869" cy="6598879"/>
          </a:xfrm>
          <a:prstGeom prst="rect">
            <a:avLst/>
          </a:prstGeom>
        </p:spPr>
      </p:pic>
    </p:spTree>
    <p:extLst>
      <p:ext uri="{BB962C8B-B14F-4D97-AF65-F5344CB8AC3E}">
        <p14:creationId xmlns:p14="http://schemas.microsoft.com/office/powerpoint/2010/main" val="265338116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57130A77-D31E-4E64-81F6-AD01D4DDBA78}"/>
              </a:ext>
            </a:extLst>
          </p:cNvPr>
          <p:cNvSpPr/>
          <p:nvPr/>
        </p:nvSpPr>
        <p:spPr>
          <a:xfrm>
            <a:off x="3769257" y="5404727"/>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4F73E116-A5A5-4C8D-B603-BAF42BEE1512}"/>
              </a:ext>
            </a:extLst>
          </p:cNvPr>
          <p:cNvSpPr txBox="1"/>
          <p:nvPr/>
        </p:nvSpPr>
        <p:spPr>
          <a:xfrm>
            <a:off x="3883739" y="5404158"/>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5" name="Thinking music">
            <a:hlinkClick r:id="" action="ppaction://media"/>
            <a:extLst>
              <a:ext uri="{FF2B5EF4-FFF2-40B4-BE49-F238E27FC236}">
                <a16:creationId xmlns:a16="http://schemas.microsoft.com/office/drawing/2014/main" id="{02C5E1D1-FC92-465A-8CBE-EB3DC732F7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
        <p:nvSpPr>
          <p:cNvPr id="4" name="TextBox 3">
            <a:extLst>
              <a:ext uri="{FF2B5EF4-FFF2-40B4-BE49-F238E27FC236}">
                <a16:creationId xmlns:a16="http://schemas.microsoft.com/office/drawing/2014/main" id="{BBC72EE6-78FA-B953-AA68-06C0A3F60326}"/>
              </a:ext>
            </a:extLst>
          </p:cNvPr>
          <p:cNvSpPr txBox="1"/>
          <p:nvPr/>
        </p:nvSpPr>
        <p:spPr>
          <a:xfrm>
            <a:off x="1623770" y="1798594"/>
            <a:ext cx="8944454" cy="2554545"/>
          </a:xfrm>
          <a:prstGeom prst="rect">
            <a:avLst/>
          </a:prstGeom>
          <a:noFill/>
        </p:spPr>
        <p:txBody>
          <a:bodyPr wrap="square">
            <a:spAutoFit/>
          </a:bodyPr>
          <a:lstStyle/>
          <a:p>
            <a:pPr algn="ctr"/>
            <a:r>
              <a:rPr lang="de-AT" sz="8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WHO IS JOSH‘S CELEBRITY CRUSH?</a:t>
            </a:r>
            <a:endParaRPr lang="en-GB" sz="8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675727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64E5B45A-7EEE-4118-9716-37BF231FDDE5}"/>
              </a:ext>
            </a:extLst>
          </p:cNvPr>
          <p:cNvSpPr txBox="1">
            <a:spLocks/>
          </p:cNvSpPr>
          <p:nvPr/>
        </p:nvSpPr>
        <p:spPr>
          <a:xfrm>
            <a:off x="401493" y="317028"/>
            <a:ext cx="11240156" cy="19306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300"/>
              </a:lnSpc>
            </a:pPr>
            <a:r>
              <a:rPr lang="en-US" dirty="0">
                <a:solidFill>
                  <a:schemeClr val="bg1"/>
                </a:solidFill>
              </a:rPr>
              <a:t>To change the text, click on the text field on the specific slide, then rewrite questions and answers.</a:t>
            </a:r>
          </a:p>
          <a:p>
            <a:pPr algn="l">
              <a:lnSpc>
                <a:spcPts val="3300"/>
              </a:lnSpc>
            </a:pPr>
            <a:r>
              <a:rPr lang="en-US" dirty="0">
                <a:solidFill>
                  <a:schemeClr val="bg1"/>
                </a:solidFill>
              </a:rPr>
              <a:t>Pictures can also be changed by selecting them and choosing </a:t>
            </a:r>
            <a:r>
              <a:rPr lang="en-US" b="1" i="1" dirty="0">
                <a:solidFill>
                  <a:schemeClr val="bg1"/>
                </a:solidFill>
              </a:rPr>
              <a:t>“From a File” </a:t>
            </a:r>
            <a:r>
              <a:rPr lang="en-US" dirty="0">
                <a:solidFill>
                  <a:schemeClr val="bg1"/>
                </a:solidFill>
              </a:rPr>
              <a:t>in the picture options </a:t>
            </a:r>
            <a:r>
              <a:rPr lang="en-US" b="1" i="1" dirty="0">
                <a:solidFill>
                  <a:schemeClr val="bg1"/>
                </a:solidFill>
              </a:rPr>
              <a:t>“Picture Format”.</a:t>
            </a:r>
          </a:p>
        </p:txBody>
      </p:sp>
      <p:grpSp>
        <p:nvGrpSpPr>
          <p:cNvPr id="2" name="Group 1">
            <a:extLst>
              <a:ext uri="{FF2B5EF4-FFF2-40B4-BE49-F238E27FC236}">
                <a16:creationId xmlns:a16="http://schemas.microsoft.com/office/drawing/2014/main" id="{3A637F3D-7472-974F-A628-009D74A3D0E9}"/>
              </a:ext>
            </a:extLst>
          </p:cNvPr>
          <p:cNvGrpSpPr/>
          <p:nvPr/>
        </p:nvGrpSpPr>
        <p:grpSpPr>
          <a:xfrm>
            <a:off x="477131" y="2334158"/>
            <a:ext cx="7258593" cy="2356897"/>
            <a:chOff x="2466704" y="2293965"/>
            <a:chExt cx="7258593" cy="2356897"/>
          </a:xfrm>
        </p:grpSpPr>
        <p:pic>
          <p:nvPicPr>
            <p:cNvPr id="5" name="Picture 4">
              <a:extLst>
                <a:ext uri="{FF2B5EF4-FFF2-40B4-BE49-F238E27FC236}">
                  <a16:creationId xmlns:a16="http://schemas.microsoft.com/office/drawing/2014/main" id="{A4D7BD74-CC20-4744-97B6-F34E3E99655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66704" y="2293965"/>
              <a:ext cx="7258593" cy="2356897"/>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19F30D81-EFD4-4FF5-B842-14B78AFDFB51}"/>
                </a:ext>
              </a:extLst>
            </p:cNvPr>
            <p:cNvSpPr/>
            <p:nvPr/>
          </p:nvSpPr>
          <p:spPr>
            <a:xfrm>
              <a:off x="4237020" y="2821111"/>
              <a:ext cx="1723176" cy="781225"/>
            </a:xfrm>
            <a:prstGeom prst="ellipse">
              <a:avLst/>
            </a:prstGeom>
            <a:noFill/>
            <a:ln w="76200">
              <a:solidFill>
                <a:srgbClr val="7D3C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DA0FC5B8-2FD1-4303-BD3F-C91E2797E0FF}"/>
                </a:ext>
              </a:extLst>
            </p:cNvPr>
            <p:cNvSpPr/>
            <p:nvPr/>
          </p:nvSpPr>
          <p:spPr>
            <a:xfrm>
              <a:off x="8119450" y="2435389"/>
              <a:ext cx="1151298" cy="529627"/>
            </a:xfrm>
            <a:prstGeom prst="ellipse">
              <a:avLst/>
            </a:prstGeom>
            <a:noFill/>
            <a:ln w="76200">
              <a:solidFill>
                <a:srgbClr val="7D3C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Untertitel 2">
            <a:extLst>
              <a:ext uri="{FF2B5EF4-FFF2-40B4-BE49-F238E27FC236}">
                <a16:creationId xmlns:a16="http://schemas.microsoft.com/office/drawing/2014/main" id="{920B61E6-7A64-47D5-A4BA-3F4200ADCE61}"/>
              </a:ext>
            </a:extLst>
          </p:cNvPr>
          <p:cNvSpPr txBox="1">
            <a:spLocks/>
          </p:cNvSpPr>
          <p:nvPr/>
        </p:nvSpPr>
        <p:spPr>
          <a:xfrm>
            <a:off x="401493" y="4927356"/>
            <a:ext cx="11240156" cy="14834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300"/>
              </a:lnSpc>
            </a:pPr>
            <a:r>
              <a:rPr lang="en-US" dirty="0">
                <a:solidFill>
                  <a:schemeClr val="bg1"/>
                </a:solidFill>
              </a:rPr>
              <a:t>Some pictures are hidden behind other elements. In order to change them, move objects around and bring them to the front or back by right-clicking them and choosing the option.</a:t>
            </a:r>
          </a:p>
        </p:txBody>
      </p:sp>
      <p:pic>
        <p:nvPicPr>
          <p:cNvPr id="4" name="Grafik 12" descr="Ein Bild, das Zeichnung enthält.&#10;&#10;Automatisch generierte Beschreibung">
            <a:extLst>
              <a:ext uri="{FF2B5EF4-FFF2-40B4-BE49-F238E27FC236}">
                <a16:creationId xmlns:a16="http://schemas.microsoft.com/office/drawing/2014/main" id="{8FA5AA84-FD97-415C-B4C9-72D7F8BB7A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0753" y="6294997"/>
            <a:ext cx="2459754" cy="491950"/>
          </a:xfrm>
          <a:prstGeom prst="rect">
            <a:avLst/>
          </a:prstGeom>
        </p:spPr>
      </p:pic>
    </p:spTree>
    <p:extLst>
      <p:ext uri="{BB962C8B-B14F-4D97-AF65-F5344CB8AC3E}">
        <p14:creationId xmlns:p14="http://schemas.microsoft.com/office/powerpoint/2010/main" val="2304353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7700150-3096-8D08-5D83-95A29A437B11}"/>
              </a:ext>
            </a:extLst>
          </p:cNvPr>
          <p:cNvGrpSpPr/>
          <p:nvPr/>
        </p:nvGrpSpPr>
        <p:grpSpPr>
          <a:xfrm>
            <a:off x="7243763" y="4161096"/>
            <a:ext cx="5319077" cy="2594927"/>
            <a:chOff x="7243763" y="4161096"/>
            <a:chExt cx="5319077" cy="2594927"/>
          </a:xfrm>
        </p:grpSpPr>
        <p:pic>
          <p:nvPicPr>
            <p:cNvPr id="10" name="Picture 9">
              <a:extLst>
                <a:ext uri="{FF2B5EF4-FFF2-40B4-BE49-F238E27FC236}">
                  <a16:creationId xmlns:a16="http://schemas.microsoft.com/office/drawing/2014/main" id="{CE412C36-CB6A-4065-981B-4444F232037B}"/>
                </a:ext>
              </a:extLst>
            </p:cNvPr>
            <p:cNvPicPr>
              <a:picLocks noChangeAspect="1"/>
            </p:cNvPicPr>
            <p:nvPr/>
          </p:nvPicPr>
          <p:blipFill>
            <a:blip r:embed="rId4">
              <a:extLst>
                <a:ext uri="{28A0092B-C50C-407E-A947-70E740481C1C}">
                  <a14:useLocalDpi xmlns:a14="http://schemas.microsoft.com/office/drawing/2010/main" val="0"/>
                </a:ext>
              </a:extLst>
            </a:blip>
            <a:srcRect l="1377" r="342"/>
            <a:stretch/>
          </p:blipFill>
          <p:spPr>
            <a:xfrm>
              <a:off x="7429500" y="4287771"/>
              <a:ext cx="3107995" cy="2371768"/>
            </a:xfrm>
            <a:prstGeom prst="rect">
              <a:avLst/>
            </a:prstGeom>
          </p:spPr>
        </p:pic>
        <p:grpSp>
          <p:nvGrpSpPr>
            <p:cNvPr id="11" name="Group 10">
              <a:extLst>
                <a:ext uri="{FF2B5EF4-FFF2-40B4-BE49-F238E27FC236}">
                  <a16:creationId xmlns:a16="http://schemas.microsoft.com/office/drawing/2014/main" id="{78C90BEF-C7C4-EABE-2059-625B542D9F2B}"/>
                </a:ext>
              </a:extLst>
            </p:cNvPr>
            <p:cNvGrpSpPr/>
            <p:nvPr/>
          </p:nvGrpSpPr>
          <p:grpSpPr>
            <a:xfrm>
              <a:off x="7243763" y="4161096"/>
              <a:ext cx="5319077" cy="2594927"/>
              <a:chOff x="7304723" y="4075683"/>
              <a:chExt cx="5319077" cy="2594927"/>
            </a:xfrm>
          </p:grpSpPr>
          <p:sp>
            <p:nvSpPr>
              <p:cNvPr id="12" name="Rectangle 11">
                <a:extLst>
                  <a:ext uri="{FF2B5EF4-FFF2-40B4-BE49-F238E27FC236}">
                    <a16:creationId xmlns:a16="http://schemas.microsoft.com/office/drawing/2014/main" id="{2944DFA3-3DB0-E107-F599-D155262EAC5B}"/>
                  </a:ext>
                </a:extLst>
              </p:cNvPr>
              <p:cNvSpPr/>
              <p:nvPr/>
            </p:nvSpPr>
            <p:spPr>
              <a:xfrm>
                <a:off x="7304723" y="4075683"/>
                <a:ext cx="5319077" cy="2594927"/>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lumn1- 200$- text">
                <a:extLst>
                  <a:ext uri="{FF2B5EF4-FFF2-40B4-BE49-F238E27FC236}">
                    <a16:creationId xmlns:a16="http://schemas.microsoft.com/office/drawing/2014/main" id="{451F0FAB-70CE-8145-238A-524A7E121616}"/>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2s</a:t>
                </a:r>
              </a:p>
            </p:txBody>
          </p:sp>
        </p:grpSp>
      </p:grpSp>
      <p:pic>
        <p:nvPicPr>
          <p:cNvPr id="2" name="84635b6d1867483293eea52cb535f4d4">
            <a:hlinkClick r:id="" action="ppaction://media"/>
            <a:extLst>
              <a:ext uri="{FF2B5EF4-FFF2-40B4-BE49-F238E27FC236}">
                <a16:creationId xmlns:a16="http://schemas.microsoft.com/office/drawing/2014/main" id="{E8ECEECB-86BC-1D07-2D7C-C4D7E821BE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2558" y="319376"/>
            <a:ext cx="3620614" cy="6436647"/>
          </a:xfrm>
          <a:prstGeom prst="rect">
            <a:avLst/>
          </a:prstGeom>
        </p:spPr>
      </p:pic>
    </p:spTree>
    <p:extLst>
      <p:ext uri="{BB962C8B-B14F-4D97-AF65-F5344CB8AC3E}">
        <p14:creationId xmlns:p14="http://schemas.microsoft.com/office/powerpoint/2010/main" val="206610115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6C2AD3D-FCEB-4844-B1B2-46FBBCEB9F7D}"/>
              </a:ext>
            </a:extLst>
          </p:cNvPr>
          <p:cNvSpPr/>
          <p:nvPr/>
        </p:nvSpPr>
        <p:spPr>
          <a:xfrm>
            <a:off x="3769257" y="541081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1584EAED-711B-48CA-B679-C545A175CB30}"/>
              </a:ext>
            </a:extLst>
          </p:cNvPr>
          <p:cNvSpPr txBox="1"/>
          <p:nvPr/>
        </p:nvSpPr>
        <p:spPr>
          <a:xfrm>
            <a:off x="3883739" y="541024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2" name="Textfeld 11">
            <a:extLst>
              <a:ext uri="{FF2B5EF4-FFF2-40B4-BE49-F238E27FC236}">
                <a16:creationId xmlns:a16="http://schemas.microsoft.com/office/drawing/2014/main" id="{A470CB3C-82E5-4BD1-9AD1-7AC2598419A9}"/>
              </a:ext>
            </a:extLst>
          </p:cNvPr>
          <p:cNvSpPr txBox="1"/>
          <p:nvPr/>
        </p:nvSpPr>
        <p:spPr>
          <a:xfrm>
            <a:off x="1035266" y="1291860"/>
            <a:ext cx="10121462" cy="3139321"/>
          </a:xfrm>
          <a:prstGeom prst="rect">
            <a:avLst/>
          </a:prstGeom>
          <a:noFill/>
        </p:spPr>
        <p:txBody>
          <a:bodyPr wrap="square" rtlCol="0">
            <a:spAutoFit/>
          </a:bodyPr>
          <a:lstStyle/>
          <a:p>
            <a:pPr algn="ctr"/>
            <a:r>
              <a:rPr lang="en-GB"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AUBREE’S FAVORITE QUALITY OF JOSH’S?</a:t>
            </a:r>
          </a:p>
        </p:txBody>
      </p:sp>
      <p:pic>
        <p:nvPicPr>
          <p:cNvPr id="6" name="Thinking music">
            <a:hlinkClick r:id="" action="ppaction://media"/>
            <a:extLst>
              <a:ext uri="{FF2B5EF4-FFF2-40B4-BE49-F238E27FC236}">
                <a16:creationId xmlns:a16="http://schemas.microsoft.com/office/drawing/2014/main" id="{66F7589B-5938-4148-A417-12B4140F10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4424146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842AD0-80D1-1D49-69BE-06C6FE15B2E9}"/>
              </a:ext>
            </a:extLst>
          </p:cNvPr>
          <p:cNvGrpSpPr/>
          <p:nvPr/>
        </p:nvGrpSpPr>
        <p:grpSpPr>
          <a:xfrm>
            <a:off x="7686674" y="4186760"/>
            <a:ext cx="4876165" cy="2569263"/>
            <a:chOff x="7686674" y="4186760"/>
            <a:chExt cx="4876165" cy="2569263"/>
          </a:xfrm>
        </p:grpSpPr>
        <p:pic>
          <p:nvPicPr>
            <p:cNvPr id="4" name="Picture 3">
              <a:extLst>
                <a:ext uri="{FF2B5EF4-FFF2-40B4-BE49-F238E27FC236}">
                  <a16:creationId xmlns:a16="http://schemas.microsoft.com/office/drawing/2014/main" id="{5C7CE69C-05A3-3429-F678-DE70A4C2DBB3}"/>
                </a:ext>
              </a:extLst>
            </p:cNvPr>
            <p:cNvPicPr>
              <a:picLocks noChangeAspect="1"/>
            </p:cNvPicPr>
            <p:nvPr/>
          </p:nvPicPr>
          <p:blipFill>
            <a:blip r:embed="rId4">
              <a:extLst>
                <a:ext uri="{28A0092B-C50C-407E-A947-70E740481C1C}">
                  <a14:useLocalDpi xmlns:a14="http://schemas.microsoft.com/office/drawing/2010/main" val="0"/>
                </a:ext>
              </a:extLst>
            </a:blip>
            <a:srcRect l="9477" r="-546"/>
            <a:stretch/>
          </p:blipFill>
          <p:spPr>
            <a:xfrm>
              <a:off x="7828291" y="4288737"/>
              <a:ext cx="2839710" cy="2341872"/>
            </a:xfrm>
            <a:prstGeom prst="rect">
              <a:avLst/>
            </a:prstGeom>
          </p:spPr>
        </p:pic>
        <p:grpSp>
          <p:nvGrpSpPr>
            <p:cNvPr id="5" name="Group 4">
              <a:extLst>
                <a:ext uri="{FF2B5EF4-FFF2-40B4-BE49-F238E27FC236}">
                  <a16:creationId xmlns:a16="http://schemas.microsoft.com/office/drawing/2014/main" id="{931F4B41-86F1-741E-7558-7105387839D0}"/>
                </a:ext>
              </a:extLst>
            </p:cNvPr>
            <p:cNvGrpSpPr/>
            <p:nvPr/>
          </p:nvGrpSpPr>
          <p:grpSpPr>
            <a:xfrm>
              <a:off x="7686674" y="4186760"/>
              <a:ext cx="4876165" cy="2569263"/>
              <a:chOff x="7747634" y="4101347"/>
              <a:chExt cx="4876165" cy="2569263"/>
            </a:xfrm>
          </p:grpSpPr>
          <p:sp>
            <p:nvSpPr>
              <p:cNvPr id="6" name="Rectangle 5">
                <a:extLst>
                  <a:ext uri="{FF2B5EF4-FFF2-40B4-BE49-F238E27FC236}">
                    <a16:creationId xmlns:a16="http://schemas.microsoft.com/office/drawing/2014/main" id="{35B08F6E-11AB-3F9A-123B-61E9B3317035}"/>
                  </a:ext>
                </a:extLst>
              </p:cNvPr>
              <p:cNvSpPr/>
              <p:nvPr/>
            </p:nvSpPr>
            <p:spPr>
              <a:xfrm>
                <a:off x="7747634" y="4101347"/>
                <a:ext cx="4876165" cy="256926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lumn1- 200$- text">
                <a:extLst>
                  <a:ext uri="{FF2B5EF4-FFF2-40B4-BE49-F238E27FC236}">
                    <a16:creationId xmlns:a16="http://schemas.microsoft.com/office/drawing/2014/main" id="{21B29604-1AE3-C409-C444-1B36139B0B9E}"/>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3s</a:t>
                </a:r>
              </a:p>
            </p:txBody>
          </p:sp>
        </p:grpSp>
      </p:grpSp>
      <p:pic>
        <p:nvPicPr>
          <p:cNvPr id="2" name="9aa6e71260504bfebcf9535bdd1b0f7a">
            <a:hlinkClick r:id="" action="ppaction://media"/>
            <a:extLst>
              <a:ext uri="{FF2B5EF4-FFF2-40B4-BE49-F238E27FC236}">
                <a16:creationId xmlns:a16="http://schemas.microsoft.com/office/drawing/2014/main" id="{3424BC70-09C3-9AFA-4E32-FA0DAF647C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7897" y="217725"/>
            <a:ext cx="3677793" cy="6538298"/>
          </a:xfrm>
          <a:prstGeom prst="rect">
            <a:avLst/>
          </a:prstGeom>
        </p:spPr>
      </p:pic>
    </p:spTree>
    <p:extLst>
      <p:ext uri="{BB962C8B-B14F-4D97-AF65-F5344CB8AC3E}">
        <p14:creationId xmlns:p14="http://schemas.microsoft.com/office/powerpoint/2010/main" val="4040432079"/>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5559393D-5CC9-42AC-A5AB-CD4D5884D964}"/>
              </a:ext>
            </a:extLst>
          </p:cNvPr>
          <p:cNvSpPr/>
          <p:nvPr/>
        </p:nvSpPr>
        <p:spPr>
          <a:xfrm>
            <a:off x="3769257" y="561713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B5943417-8942-4B78-A558-5F07B93D549C}"/>
              </a:ext>
            </a:extLst>
          </p:cNvPr>
          <p:cNvSpPr txBox="1"/>
          <p:nvPr/>
        </p:nvSpPr>
        <p:spPr>
          <a:xfrm>
            <a:off x="3883739" y="561656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09D4FE51-473E-4D0A-B75A-1D494B12DE3D}"/>
              </a:ext>
            </a:extLst>
          </p:cNvPr>
          <p:cNvSpPr txBox="1"/>
          <p:nvPr/>
        </p:nvSpPr>
        <p:spPr>
          <a:xfrm>
            <a:off x="218088" y="1738149"/>
            <a:ext cx="11755818" cy="2862322"/>
          </a:xfrm>
          <a:prstGeom prst="rect">
            <a:avLst/>
          </a:prstGeom>
          <a:noFill/>
        </p:spPr>
        <p:txBody>
          <a:bodyPr wrap="square" rtlCol="0">
            <a:spAutoFit/>
          </a:bodyPr>
          <a:lstStyle/>
          <a:p>
            <a:pPr algn="ctr"/>
            <a:r>
              <a:rPr lang="en-GB"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IF JOSH EVER WON THE LOTTERY, WHAT’S THE FIRST THING HE WOULD SPEND IT ON?</a:t>
            </a:r>
          </a:p>
        </p:txBody>
      </p:sp>
      <p:pic>
        <p:nvPicPr>
          <p:cNvPr id="6" name="Thinking music">
            <a:hlinkClick r:id="" action="ppaction://media"/>
            <a:extLst>
              <a:ext uri="{FF2B5EF4-FFF2-40B4-BE49-F238E27FC236}">
                <a16:creationId xmlns:a16="http://schemas.microsoft.com/office/drawing/2014/main" id="{5257F70D-32FC-4F29-8AC1-13552B3F5B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0832510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FD87B1-C9EE-FD85-4F01-EA1D74CD65DB}"/>
              </a:ext>
            </a:extLst>
          </p:cNvPr>
          <p:cNvGrpSpPr/>
          <p:nvPr/>
        </p:nvGrpSpPr>
        <p:grpSpPr>
          <a:xfrm>
            <a:off x="7915275" y="4087991"/>
            <a:ext cx="4547552" cy="2621873"/>
            <a:chOff x="8015288" y="4134150"/>
            <a:chExt cx="4547552" cy="2621873"/>
          </a:xfrm>
        </p:grpSpPr>
        <p:pic>
          <p:nvPicPr>
            <p:cNvPr id="3" name="Picture 2">
              <a:extLst>
                <a:ext uri="{FF2B5EF4-FFF2-40B4-BE49-F238E27FC236}">
                  <a16:creationId xmlns:a16="http://schemas.microsoft.com/office/drawing/2014/main" id="{6594AAC0-BB41-4E54-9A00-3619550ABD33}"/>
                </a:ext>
              </a:extLst>
            </p:cNvPr>
            <p:cNvPicPr>
              <a:picLocks noChangeAspect="1"/>
            </p:cNvPicPr>
            <p:nvPr/>
          </p:nvPicPr>
          <p:blipFill>
            <a:blip r:embed="rId4">
              <a:extLst>
                <a:ext uri="{28A0092B-C50C-407E-A947-70E740481C1C}">
                  <a14:useLocalDpi xmlns:a14="http://schemas.microsoft.com/office/drawing/2010/main" val="0"/>
                </a:ext>
              </a:extLst>
            </a:blip>
            <a:srcRect l="33853" t="10056" r="1951" b="8828"/>
            <a:stretch/>
          </p:blipFill>
          <p:spPr>
            <a:xfrm>
              <a:off x="8186739" y="4282285"/>
              <a:ext cx="2499896" cy="2364699"/>
            </a:xfrm>
            <a:prstGeom prst="rect">
              <a:avLst/>
            </a:prstGeom>
          </p:spPr>
        </p:pic>
        <p:grpSp>
          <p:nvGrpSpPr>
            <p:cNvPr id="4" name="Group 3">
              <a:extLst>
                <a:ext uri="{FF2B5EF4-FFF2-40B4-BE49-F238E27FC236}">
                  <a16:creationId xmlns:a16="http://schemas.microsoft.com/office/drawing/2014/main" id="{6C0D902A-7C62-18DE-98E6-16A49616F8F7}"/>
                </a:ext>
              </a:extLst>
            </p:cNvPr>
            <p:cNvGrpSpPr/>
            <p:nvPr/>
          </p:nvGrpSpPr>
          <p:grpSpPr>
            <a:xfrm>
              <a:off x="8015288" y="4134150"/>
              <a:ext cx="4547552" cy="2621873"/>
              <a:chOff x="8076248" y="4048737"/>
              <a:chExt cx="4547552" cy="2621873"/>
            </a:xfrm>
          </p:grpSpPr>
          <p:sp>
            <p:nvSpPr>
              <p:cNvPr id="5" name="Rectangle 4">
                <a:extLst>
                  <a:ext uri="{FF2B5EF4-FFF2-40B4-BE49-F238E27FC236}">
                    <a16:creationId xmlns:a16="http://schemas.microsoft.com/office/drawing/2014/main" id="{01869C2A-CD0B-F628-1F25-9324D2AD79CE}"/>
                  </a:ext>
                </a:extLst>
              </p:cNvPr>
              <p:cNvSpPr/>
              <p:nvPr/>
            </p:nvSpPr>
            <p:spPr>
              <a:xfrm>
                <a:off x="8076248" y="4048737"/>
                <a:ext cx="4547552" cy="262187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lumn1- 200$- text">
                <a:extLst>
                  <a:ext uri="{FF2B5EF4-FFF2-40B4-BE49-F238E27FC236}">
                    <a16:creationId xmlns:a16="http://schemas.microsoft.com/office/drawing/2014/main" id="{98A25240-0B98-751E-D6E6-FD3721DABFAD}"/>
                  </a:ext>
                </a:extLst>
              </p:cNvPr>
              <p:cNvSpPr txBox="1"/>
              <p:nvPr/>
            </p:nvSpPr>
            <p:spPr>
              <a:xfrm>
                <a:off x="10907580" y="4999977"/>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5s</a:t>
                </a:r>
              </a:p>
            </p:txBody>
          </p:sp>
        </p:grpSp>
      </p:grpSp>
      <p:pic>
        <p:nvPicPr>
          <p:cNvPr id="7" name="30e6e5f8b34347b9bec77f0d45490384">
            <a:hlinkClick r:id="" action="ppaction://media"/>
            <a:extLst>
              <a:ext uri="{FF2B5EF4-FFF2-40B4-BE49-F238E27FC236}">
                <a16:creationId xmlns:a16="http://schemas.microsoft.com/office/drawing/2014/main" id="{913EBFE5-F649-367C-92CA-F1C5A67F27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5279" y="155230"/>
            <a:ext cx="3686982" cy="6554634"/>
          </a:xfrm>
          <a:prstGeom prst="rect">
            <a:avLst/>
          </a:prstGeom>
        </p:spPr>
      </p:pic>
    </p:spTree>
    <p:extLst>
      <p:ext uri="{BB962C8B-B14F-4D97-AF65-F5344CB8AC3E}">
        <p14:creationId xmlns:p14="http://schemas.microsoft.com/office/powerpoint/2010/main" val="369616245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8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abgerundete Ecken 8">
            <a:extLst>
              <a:ext uri="{FF2B5EF4-FFF2-40B4-BE49-F238E27FC236}">
                <a16:creationId xmlns:a16="http://schemas.microsoft.com/office/drawing/2014/main" id="{F42B8C34-3466-4AE8-9ED6-426CB860275B}"/>
              </a:ext>
            </a:extLst>
          </p:cNvPr>
          <p:cNvSpPr/>
          <p:nvPr/>
        </p:nvSpPr>
        <p:spPr>
          <a:xfrm>
            <a:off x="3776143" y="5998931"/>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Textfeld 10">
            <a:hlinkClick r:id="rId4" action="ppaction://hlinksldjump"/>
            <a:extLst>
              <a:ext uri="{FF2B5EF4-FFF2-40B4-BE49-F238E27FC236}">
                <a16:creationId xmlns:a16="http://schemas.microsoft.com/office/drawing/2014/main" id="{738FDA55-98CB-4573-BB69-1EF8C19C3E68}"/>
              </a:ext>
            </a:extLst>
          </p:cNvPr>
          <p:cNvSpPr txBox="1"/>
          <p:nvPr/>
        </p:nvSpPr>
        <p:spPr>
          <a:xfrm>
            <a:off x="3890625" y="5998362"/>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7" name="Thinking music">
            <a:hlinkClick r:id="" action="ppaction://media"/>
            <a:extLst>
              <a:ext uri="{FF2B5EF4-FFF2-40B4-BE49-F238E27FC236}">
                <a16:creationId xmlns:a16="http://schemas.microsoft.com/office/drawing/2014/main" id="{55D9AF67-06D3-40FA-A805-4CB3210B9A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
        <p:nvSpPr>
          <p:cNvPr id="5" name="Textfeld 10">
            <a:extLst>
              <a:ext uri="{FF2B5EF4-FFF2-40B4-BE49-F238E27FC236}">
                <a16:creationId xmlns:a16="http://schemas.microsoft.com/office/drawing/2014/main" id="{619F6E77-6A8C-74BB-56E7-5BAE74C59659}"/>
              </a:ext>
            </a:extLst>
          </p:cNvPr>
          <p:cNvSpPr txBox="1"/>
          <p:nvPr/>
        </p:nvSpPr>
        <p:spPr>
          <a:xfrm>
            <a:off x="1187266" y="1602070"/>
            <a:ext cx="9571222" cy="2554545"/>
          </a:xfrm>
          <a:prstGeom prst="rect">
            <a:avLst/>
          </a:prstGeom>
          <a:noFill/>
        </p:spPr>
        <p:txBody>
          <a:bodyPr wrap="square" rtlCol="0">
            <a:spAutoFit/>
          </a:bodyPr>
          <a:lstStyle/>
          <a:p>
            <a:pPr algn="ctr"/>
            <a:r>
              <a:rPr lang="en-GB" sz="8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WHO MADE THE FIRST MOVE?</a:t>
            </a:r>
          </a:p>
        </p:txBody>
      </p:sp>
    </p:spTree>
    <p:extLst>
      <p:ext uri="{BB962C8B-B14F-4D97-AF65-F5344CB8AC3E}">
        <p14:creationId xmlns:p14="http://schemas.microsoft.com/office/powerpoint/2010/main" val="7546730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B94D9E8-A148-A8DB-CD8D-CBE9037AE9D6}"/>
              </a:ext>
            </a:extLst>
          </p:cNvPr>
          <p:cNvGrpSpPr/>
          <p:nvPr/>
        </p:nvGrpSpPr>
        <p:grpSpPr>
          <a:xfrm>
            <a:off x="7586663" y="4082985"/>
            <a:ext cx="5037137" cy="2587625"/>
            <a:chOff x="7586663" y="4082985"/>
            <a:chExt cx="5037137" cy="2587625"/>
          </a:xfrm>
        </p:grpSpPr>
        <p:pic>
          <p:nvPicPr>
            <p:cNvPr id="5" name="Picture 4">
              <a:extLst>
                <a:ext uri="{FF2B5EF4-FFF2-40B4-BE49-F238E27FC236}">
                  <a16:creationId xmlns:a16="http://schemas.microsoft.com/office/drawing/2014/main" id="{FFC1A060-EB9D-CC98-A813-74ABB7E97C86}"/>
                </a:ext>
              </a:extLst>
            </p:cNvPr>
            <p:cNvPicPr>
              <a:picLocks noChangeAspect="1"/>
            </p:cNvPicPr>
            <p:nvPr/>
          </p:nvPicPr>
          <p:blipFill>
            <a:blip r:embed="rId4">
              <a:extLst>
                <a:ext uri="{28A0092B-C50C-407E-A947-70E740481C1C}">
                  <a14:useLocalDpi xmlns:a14="http://schemas.microsoft.com/office/drawing/2010/main" val="0"/>
                </a:ext>
              </a:extLst>
            </a:blip>
            <a:srcRect t="12486" b="12486"/>
            <a:stretch/>
          </p:blipFill>
          <p:spPr>
            <a:xfrm>
              <a:off x="7696673" y="4208404"/>
              <a:ext cx="2376016" cy="2376016"/>
            </a:xfrm>
            <a:prstGeom prst="rect">
              <a:avLst/>
            </a:prstGeom>
          </p:spPr>
        </p:pic>
        <p:sp>
          <p:nvSpPr>
            <p:cNvPr id="6" name="Rectangle 5">
              <a:extLst>
                <a:ext uri="{FF2B5EF4-FFF2-40B4-BE49-F238E27FC236}">
                  <a16:creationId xmlns:a16="http://schemas.microsoft.com/office/drawing/2014/main" id="{35E53EA8-DB91-7E87-F839-AED289B799B3}"/>
                </a:ext>
              </a:extLst>
            </p:cNvPr>
            <p:cNvSpPr/>
            <p:nvPr/>
          </p:nvSpPr>
          <p:spPr>
            <a:xfrm>
              <a:off x="7586663" y="4082985"/>
              <a:ext cx="5037137" cy="258762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lumn1- 200$- text">
              <a:extLst>
                <a:ext uri="{FF2B5EF4-FFF2-40B4-BE49-F238E27FC236}">
                  <a16:creationId xmlns:a16="http://schemas.microsoft.com/office/drawing/2014/main" id="{7C6B8A2D-A7E1-9649-168E-DD8BF5F49EFA}"/>
                </a:ext>
              </a:extLst>
            </p:cNvPr>
            <p:cNvSpPr txBox="1"/>
            <p:nvPr/>
          </p:nvSpPr>
          <p:spPr>
            <a:xfrm>
              <a:off x="10354615" y="5146339"/>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1s</a:t>
              </a:r>
            </a:p>
          </p:txBody>
        </p:sp>
      </p:grpSp>
      <p:pic>
        <p:nvPicPr>
          <p:cNvPr id="2" name="4e773d6d85914767af7c6aae825e0d69">
            <a:hlinkClick r:id="" action="ppaction://media"/>
            <a:extLst>
              <a:ext uri="{FF2B5EF4-FFF2-40B4-BE49-F238E27FC236}">
                <a16:creationId xmlns:a16="http://schemas.microsoft.com/office/drawing/2014/main" id="{1A126FBD-196F-16EF-BF3E-1DEF2ED73F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7164" y="173805"/>
            <a:ext cx="3662094" cy="6510389"/>
          </a:xfrm>
          <a:prstGeom prst="rect">
            <a:avLst/>
          </a:prstGeom>
        </p:spPr>
      </p:pic>
    </p:spTree>
    <p:extLst>
      <p:ext uri="{BB962C8B-B14F-4D97-AF65-F5344CB8AC3E}">
        <p14:creationId xmlns:p14="http://schemas.microsoft.com/office/powerpoint/2010/main" val="47024015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0E0C271-6049-4F45-85D9-5CD3B52BE30E}"/>
              </a:ext>
            </a:extLst>
          </p:cNvPr>
          <p:cNvSpPr/>
          <p:nvPr/>
        </p:nvSpPr>
        <p:spPr>
          <a:xfrm>
            <a:off x="3769257" y="530921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AD0E1B69-8D4E-4B1F-BD5D-026DEE6CA688}"/>
              </a:ext>
            </a:extLst>
          </p:cNvPr>
          <p:cNvSpPr txBox="1"/>
          <p:nvPr/>
        </p:nvSpPr>
        <p:spPr>
          <a:xfrm>
            <a:off x="3883739" y="530864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5" name="Thinking music">
            <a:hlinkClick r:id="" action="ppaction://media"/>
            <a:extLst>
              <a:ext uri="{FF2B5EF4-FFF2-40B4-BE49-F238E27FC236}">
                <a16:creationId xmlns:a16="http://schemas.microsoft.com/office/drawing/2014/main" id="{B3B3C8C5-DC26-4044-A74C-C76B0D140D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
        <p:nvSpPr>
          <p:cNvPr id="4" name="Textfeld 10">
            <a:extLst>
              <a:ext uri="{FF2B5EF4-FFF2-40B4-BE49-F238E27FC236}">
                <a16:creationId xmlns:a16="http://schemas.microsoft.com/office/drawing/2014/main" id="{C77097EC-B68D-C311-D1EA-8599D74F8A0C}"/>
              </a:ext>
            </a:extLst>
          </p:cNvPr>
          <p:cNvSpPr txBox="1"/>
          <p:nvPr/>
        </p:nvSpPr>
        <p:spPr>
          <a:xfrm>
            <a:off x="1187266" y="1602070"/>
            <a:ext cx="10128434" cy="2554545"/>
          </a:xfrm>
          <a:prstGeom prst="rect">
            <a:avLst/>
          </a:prstGeom>
          <a:noFill/>
        </p:spPr>
        <p:txBody>
          <a:bodyPr wrap="square" rtlCol="0">
            <a:spAutoFit/>
          </a:bodyPr>
          <a:lstStyle/>
          <a:p>
            <a:pPr algn="ctr"/>
            <a:r>
              <a:rPr lang="en-GB" sz="8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WHO IS AUBREE’S CELEBRITY HALL PASS?</a:t>
            </a:r>
          </a:p>
        </p:txBody>
      </p:sp>
    </p:spTree>
    <p:extLst>
      <p:ext uri="{BB962C8B-B14F-4D97-AF65-F5344CB8AC3E}">
        <p14:creationId xmlns:p14="http://schemas.microsoft.com/office/powerpoint/2010/main" val="11463349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C19854A-F631-BEC4-1E39-A5FBE04A1206}"/>
              </a:ext>
            </a:extLst>
          </p:cNvPr>
          <p:cNvGrpSpPr/>
          <p:nvPr/>
        </p:nvGrpSpPr>
        <p:grpSpPr>
          <a:xfrm>
            <a:off x="7643813" y="4161096"/>
            <a:ext cx="4919027" cy="2594927"/>
            <a:chOff x="7704773" y="4075683"/>
            <a:chExt cx="4919027" cy="2594927"/>
          </a:xfrm>
        </p:grpSpPr>
        <p:sp>
          <p:nvSpPr>
            <p:cNvPr id="12" name="Rectangle 11">
              <a:extLst>
                <a:ext uri="{FF2B5EF4-FFF2-40B4-BE49-F238E27FC236}">
                  <a16:creationId xmlns:a16="http://schemas.microsoft.com/office/drawing/2014/main" id="{958EB3C4-8F29-7CB2-1153-66051377B9C6}"/>
                </a:ext>
              </a:extLst>
            </p:cNvPr>
            <p:cNvSpPr/>
            <p:nvPr/>
          </p:nvSpPr>
          <p:spPr>
            <a:xfrm>
              <a:off x="7704773" y="4075683"/>
              <a:ext cx="4919027" cy="2594927"/>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lumn1- 200$- text">
              <a:extLst>
                <a:ext uri="{FF2B5EF4-FFF2-40B4-BE49-F238E27FC236}">
                  <a16:creationId xmlns:a16="http://schemas.microsoft.com/office/drawing/2014/main" id="{D272D8DB-59CC-9151-7660-AE1D3F3917C3}"/>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2s</a:t>
              </a:r>
            </a:p>
          </p:txBody>
        </p:sp>
      </p:grpSp>
      <p:pic>
        <p:nvPicPr>
          <p:cNvPr id="3" name="Picture 2" descr="A person posing on a boat&#10;&#10;Description automatically generated">
            <a:extLst>
              <a:ext uri="{FF2B5EF4-FFF2-40B4-BE49-F238E27FC236}">
                <a16:creationId xmlns:a16="http://schemas.microsoft.com/office/drawing/2014/main" id="{6F58E916-AF71-68B7-2709-F2B5CA242E9B}"/>
              </a:ext>
            </a:extLst>
          </p:cNvPr>
          <p:cNvPicPr>
            <a:picLocks noChangeAspect="1"/>
          </p:cNvPicPr>
          <p:nvPr/>
        </p:nvPicPr>
        <p:blipFill>
          <a:blip r:embed="rId4">
            <a:extLst>
              <a:ext uri="{28A0092B-C50C-407E-A947-70E740481C1C}">
                <a14:useLocalDpi xmlns:a14="http://schemas.microsoft.com/office/drawing/2010/main" val="0"/>
              </a:ext>
            </a:extLst>
          </a:blip>
          <a:srcRect l="18250" r="9852"/>
          <a:stretch/>
        </p:blipFill>
        <p:spPr>
          <a:xfrm>
            <a:off x="7795431" y="4254837"/>
            <a:ext cx="2307895" cy="2407444"/>
          </a:xfrm>
          <a:prstGeom prst="rect">
            <a:avLst/>
          </a:prstGeom>
        </p:spPr>
      </p:pic>
      <p:pic>
        <p:nvPicPr>
          <p:cNvPr id="2" name="73ecc8f32ee5474e92ba3c61ea42adfc">
            <a:hlinkClick r:id="" action="ppaction://media"/>
            <a:extLst>
              <a:ext uri="{FF2B5EF4-FFF2-40B4-BE49-F238E27FC236}">
                <a16:creationId xmlns:a16="http://schemas.microsoft.com/office/drawing/2014/main" id="{94A36172-242D-962A-F0A9-356C7E2E38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8573" y="232799"/>
            <a:ext cx="3595726" cy="6392402"/>
          </a:xfrm>
          <a:prstGeom prst="rect">
            <a:avLst/>
          </a:prstGeom>
        </p:spPr>
      </p:pic>
    </p:spTree>
    <p:extLst>
      <p:ext uri="{BB962C8B-B14F-4D97-AF65-F5344CB8AC3E}">
        <p14:creationId xmlns:p14="http://schemas.microsoft.com/office/powerpoint/2010/main" val="63518450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E5CBDA4-8484-4819-9641-38FCE54E6F01}"/>
              </a:ext>
            </a:extLst>
          </p:cNvPr>
          <p:cNvSpPr/>
          <p:nvPr/>
        </p:nvSpPr>
        <p:spPr>
          <a:xfrm>
            <a:off x="3769257" y="5207207"/>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7427A9DB-886E-42CF-8EF4-E5E74DDD736B}"/>
              </a:ext>
            </a:extLst>
          </p:cNvPr>
          <p:cNvSpPr txBox="1"/>
          <p:nvPr/>
        </p:nvSpPr>
        <p:spPr>
          <a:xfrm>
            <a:off x="3883739" y="5206638"/>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D3DCA074-A082-4099-BAC1-CA819BA5905F}"/>
              </a:ext>
            </a:extLst>
          </p:cNvPr>
          <p:cNvSpPr txBox="1"/>
          <p:nvPr/>
        </p:nvSpPr>
        <p:spPr>
          <a:xfrm>
            <a:off x="1863455" y="1818639"/>
            <a:ext cx="8439918" cy="3416320"/>
          </a:xfrm>
          <a:prstGeom prst="rect">
            <a:avLst/>
          </a:prstGeom>
          <a:noFill/>
        </p:spPr>
        <p:txBody>
          <a:bodyPr wrap="square" rtlCol="0">
            <a:spAutoFit/>
          </a:bodyPr>
          <a:lstStyle/>
          <a:p>
            <a:pPr algn="ctr"/>
            <a:r>
              <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Where is the first place Aubree jumped Josh’s bones?</a:t>
            </a:r>
          </a:p>
        </p:txBody>
      </p:sp>
      <p:pic>
        <p:nvPicPr>
          <p:cNvPr id="5" name="Thinking music">
            <a:hlinkClick r:id="" action="ppaction://media"/>
            <a:extLst>
              <a:ext uri="{FF2B5EF4-FFF2-40B4-BE49-F238E27FC236}">
                <a16:creationId xmlns:a16="http://schemas.microsoft.com/office/drawing/2014/main" id="{59FBE9A2-06D1-4981-8834-BEF60A32F4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
        <p:nvSpPr>
          <p:cNvPr id="2" name="Rectangle 1">
            <a:extLst>
              <a:ext uri="{FF2B5EF4-FFF2-40B4-BE49-F238E27FC236}">
                <a16:creationId xmlns:a16="http://schemas.microsoft.com/office/drawing/2014/main" id="{F491370A-B959-5760-B668-5B93F8C40581}"/>
              </a:ext>
            </a:extLst>
          </p:cNvPr>
          <p:cNvSpPr/>
          <p:nvPr/>
        </p:nvSpPr>
        <p:spPr>
          <a:xfrm>
            <a:off x="0" y="26489"/>
            <a:ext cx="12217171" cy="6858000"/>
          </a:xfrm>
          <a:prstGeom prst="rect">
            <a:avLst/>
          </a:prstGeom>
          <a:solidFill>
            <a:srgbClr val="0047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feld 12">
            <a:extLst>
              <a:ext uri="{FF2B5EF4-FFF2-40B4-BE49-F238E27FC236}">
                <a16:creationId xmlns:a16="http://schemas.microsoft.com/office/drawing/2014/main" id="{F1DA42E6-EED5-BD6E-9C84-959C0393F883}"/>
              </a:ext>
            </a:extLst>
          </p:cNvPr>
          <p:cNvSpPr txBox="1"/>
          <p:nvPr/>
        </p:nvSpPr>
        <p:spPr>
          <a:xfrm>
            <a:off x="485022" y="544828"/>
            <a:ext cx="11196784" cy="1200329"/>
          </a:xfrm>
          <a:prstGeom prst="rect">
            <a:avLst/>
          </a:prstGeom>
          <a:noFill/>
        </p:spPr>
        <p:txBody>
          <a:bodyPr wrap="square" rtlCol="0">
            <a:spAutoFit/>
          </a:bodyPr>
          <a:lstStyle/>
          <a:p>
            <a:pPr algn="ctr"/>
            <a:r>
              <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DAILY DOUBLE</a:t>
            </a:r>
          </a:p>
        </p:txBody>
      </p:sp>
    </p:spTree>
    <p:extLst>
      <p:ext uri="{BB962C8B-B14F-4D97-AF65-F5344CB8AC3E}">
        <p14:creationId xmlns:p14="http://schemas.microsoft.com/office/powerpoint/2010/main" val="3176930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32156"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grpId="2" nodeType="clickEffect">
                                  <p:stCondLst>
                                    <p:cond delay="0"/>
                                  </p:stCondLst>
                                  <p:childTnLst>
                                    <p:animEffect transition="out" filter="checkerboard(across)">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2" grpId="0" animBg="1"/>
      <p:bldP spid="4"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Natur, Himmel, Sonnenuntergang enthält.&#10;&#10;Automatisch generierte Beschreibung">
            <a:extLst>
              <a:ext uri="{FF2B5EF4-FFF2-40B4-BE49-F238E27FC236}">
                <a16:creationId xmlns:a16="http://schemas.microsoft.com/office/drawing/2014/main" id="{9017E518-9C53-45FF-AD32-8707E12569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
        <p:nvSpPr>
          <p:cNvPr id="5" name="Textfeld 4">
            <a:extLst>
              <a:ext uri="{FF2B5EF4-FFF2-40B4-BE49-F238E27FC236}">
                <a16:creationId xmlns:a16="http://schemas.microsoft.com/office/drawing/2014/main" id="{AF03B7BC-066B-4289-BB34-94BA3EF887BE}"/>
              </a:ext>
            </a:extLst>
          </p:cNvPr>
          <p:cNvSpPr txBox="1"/>
          <p:nvPr/>
        </p:nvSpPr>
        <p:spPr>
          <a:xfrm>
            <a:off x="1250413" y="2316917"/>
            <a:ext cx="96803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strike="noStrike" kern="1200" cap="none" spc="0" normalizeH="0" baseline="0" dirty="0">
                <a:ln>
                  <a:noFill/>
                </a:ln>
                <a:solidFill>
                  <a:srgbClr val="39257F"/>
                </a:solidFill>
                <a:effectLst/>
                <a:uLnTx/>
                <a:uFillTx/>
                <a:latin typeface="Franklin Gothic Medium" panose="020B0603020102020204" pitchFamily="34" charset="0"/>
                <a:cs typeface="Arial" panose="020B0604020202020204" pitchFamily="34" charset="0"/>
              </a:rPr>
              <a:t>More information can be found on our blog:</a:t>
            </a:r>
          </a:p>
        </p:txBody>
      </p:sp>
      <p:sp>
        <p:nvSpPr>
          <p:cNvPr id="9" name="Textfeld 8">
            <a:extLst>
              <a:ext uri="{FF2B5EF4-FFF2-40B4-BE49-F238E27FC236}">
                <a16:creationId xmlns:a16="http://schemas.microsoft.com/office/drawing/2014/main" id="{A2CD8650-51C2-4E1F-ACEE-57667FB1953E}"/>
              </a:ext>
            </a:extLst>
          </p:cNvPr>
          <p:cNvSpPr txBox="1"/>
          <p:nvPr/>
        </p:nvSpPr>
        <p:spPr>
          <a:xfrm>
            <a:off x="1166648" y="3167390"/>
            <a:ext cx="9847876" cy="523220"/>
          </a:xfrm>
          <a:prstGeom prst="rect">
            <a:avLst/>
          </a:prstGeom>
          <a:noFill/>
        </p:spPr>
        <p:txBody>
          <a:bodyPr wrap="square" rtlCol="0">
            <a:spAutoFit/>
          </a:bodyPr>
          <a:lstStyle/>
          <a:p>
            <a:pPr lvl="0" algn="ctr">
              <a:defRPr/>
            </a:pPr>
            <a:r>
              <a:rPr lang="en-GB" sz="2800" dirty="0">
                <a:solidFill>
                  <a:schemeClr val="bg1"/>
                </a:solidFill>
                <a:latin typeface="Franklin Gothic Medium" panose="020B06030201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https://slidelizard.com/blog/jeopardy-powerpoint-template</a:t>
            </a:r>
            <a:endParaRPr lang="en-GB" sz="2800" dirty="0">
              <a:solidFill>
                <a:schemeClr val="bg1"/>
              </a:solidFill>
              <a:latin typeface="Franklin Gothic Medium" panose="020B0603020102020204" pitchFamily="34" charset="0"/>
              <a:cs typeface="Arial" panose="020B0604020202020204" pitchFamily="34" charset="0"/>
            </a:endParaRPr>
          </a:p>
        </p:txBody>
      </p:sp>
      <p:pic>
        <p:nvPicPr>
          <p:cNvPr id="6" name="Grafik 12" descr="Ein Bild, das Zeichnung enthält.&#10;&#10;Automatisch generierte Beschreibung">
            <a:extLst>
              <a:ext uri="{FF2B5EF4-FFF2-40B4-BE49-F238E27FC236}">
                <a16:creationId xmlns:a16="http://schemas.microsoft.com/office/drawing/2014/main" id="{62C185B5-8FDA-CD4E-A8F4-9D26A20B9D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3241" y="6206760"/>
            <a:ext cx="2743307" cy="548661"/>
          </a:xfrm>
          <a:prstGeom prst="rect">
            <a:avLst/>
          </a:prstGeom>
        </p:spPr>
      </p:pic>
    </p:spTree>
    <p:extLst>
      <p:ext uri="{BB962C8B-B14F-4D97-AF65-F5344CB8AC3E}">
        <p14:creationId xmlns:p14="http://schemas.microsoft.com/office/powerpoint/2010/main" val="1392483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06A72C-DC89-0693-38A2-9FB35D90EE78}"/>
              </a:ext>
            </a:extLst>
          </p:cNvPr>
          <p:cNvGrpSpPr/>
          <p:nvPr/>
        </p:nvGrpSpPr>
        <p:grpSpPr>
          <a:xfrm>
            <a:off x="7686040" y="4390714"/>
            <a:ext cx="4876800" cy="2365309"/>
            <a:chOff x="7747000" y="4305301"/>
            <a:chExt cx="4876800" cy="2365309"/>
          </a:xfrm>
        </p:grpSpPr>
        <p:sp>
          <p:nvSpPr>
            <p:cNvPr id="5" name="Rectangle 4">
              <a:extLst>
                <a:ext uri="{FF2B5EF4-FFF2-40B4-BE49-F238E27FC236}">
                  <a16:creationId xmlns:a16="http://schemas.microsoft.com/office/drawing/2014/main" id="{4A76062B-776A-C02B-D550-9D42CB9164B0}"/>
                </a:ext>
              </a:extLst>
            </p:cNvPr>
            <p:cNvSpPr/>
            <p:nvPr/>
          </p:nvSpPr>
          <p:spPr>
            <a:xfrm>
              <a:off x="7747000" y="4305301"/>
              <a:ext cx="4876800" cy="236530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lumn1- 200$- text">
              <a:extLst>
                <a:ext uri="{FF2B5EF4-FFF2-40B4-BE49-F238E27FC236}">
                  <a16:creationId xmlns:a16="http://schemas.microsoft.com/office/drawing/2014/main" id="{CB857FD7-FAC6-50D0-E94F-82771E565087}"/>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3s</a:t>
              </a:r>
            </a:p>
          </p:txBody>
        </p:sp>
      </p:grpSp>
      <p:pic>
        <p:nvPicPr>
          <p:cNvPr id="9" name="Picture 8" descr="A person sitting at a table with a drink&#10;&#10;Description automatically generated">
            <a:extLst>
              <a:ext uri="{FF2B5EF4-FFF2-40B4-BE49-F238E27FC236}">
                <a16:creationId xmlns:a16="http://schemas.microsoft.com/office/drawing/2014/main" id="{457AB759-34C6-1ACA-CEFB-B14AF2694B98}"/>
              </a:ext>
            </a:extLst>
          </p:cNvPr>
          <p:cNvPicPr>
            <a:picLocks noChangeAspect="1"/>
          </p:cNvPicPr>
          <p:nvPr/>
        </p:nvPicPr>
        <p:blipFill>
          <a:blip r:embed="rId2">
            <a:extLst>
              <a:ext uri="{28A0092B-C50C-407E-A947-70E740481C1C}">
                <a14:useLocalDpi xmlns:a14="http://schemas.microsoft.com/office/drawing/2010/main" val="0"/>
              </a:ext>
            </a:extLst>
          </a:blip>
          <a:srcRect b="22800"/>
          <a:stretch/>
        </p:blipFill>
        <p:spPr>
          <a:xfrm>
            <a:off x="7800287" y="4504228"/>
            <a:ext cx="2286688" cy="2353772"/>
          </a:xfrm>
          <a:prstGeom prst="rect">
            <a:avLst/>
          </a:prstGeom>
        </p:spPr>
      </p:pic>
      <p:sp>
        <p:nvSpPr>
          <p:cNvPr id="3" name="Textfeld 12">
            <a:extLst>
              <a:ext uri="{FF2B5EF4-FFF2-40B4-BE49-F238E27FC236}">
                <a16:creationId xmlns:a16="http://schemas.microsoft.com/office/drawing/2014/main" id="{B742D798-5310-2597-0BBA-975A62731811}"/>
              </a:ext>
            </a:extLst>
          </p:cNvPr>
          <p:cNvSpPr txBox="1"/>
          <p:nvPr/>
        </p:nvSpPr>
        <p:spPr>
          <a:xfrm>
            <a:off x="1329995" y="2228671"/>
            <a:ext cx="8794445" cy="1200329"/>
          </a:xfrm>
          <a:prstGeom prst="rect">
            <a:avLst/>
          </a:prstGeom>
          <a:noFill/>
        </p:spPr>
        <p:txBody>
          <a:bodyPr wrap="square" rtlCol="0">
            <a:spAutoFit/>
          </a:bodyPr>
          <a:lstStyle/>
          <a:p>
            <a:pPr algn="ctr"/>
            <a:r>
              <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Josh’s family cabin?</a:t>
            </a:r>
          </a:p>
        </p:txBody>
      </p:sp>
    </p:spTree>
    <p:extLst>
      <p:ext uri="{BB962C8B-B14F-4D97-AF65-F5344CB8AC3E}">
        <p14:creationId xmlns:p14="http://schemas.microsoft.com/office/powerpoint/2010/main" val="181661697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4A07F70-AF57-4003-A624-4C18BA31D360}"/>
              </a:ext>
            </a:extLst>
          </p:cNvPr>
          <p:cNvSpPr/>
          <p:nvPr/>
        </p:nvSpPr>
        <p:spPr>
          <a:xfrm>
            <a:off x="3769257" y="579819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A620A0F2-23CF-4703-B375-4D07EF8E83D0}"/>
              </a:ext>
            </a:extLst>
          </p:cNvPr>
          <p:cNvSpPr txBox="1"/>
          <p:nvPr/>
        </p:nvSpPr>
        <p:spPr>
          <a:xfrm>
            <a:off x="3883739" y="5797627"/>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6" name="Thinking music">
            <a:hlinkClick r:id="" action="ppaction://media"/>
            <a:extLst>
              <a:ext uri="{FF2B5EF4-FFF2-40B4-BE49-F238E27FC236}">
                <a16:creationId xmlns:a16="http://schemas.microsoft.com/office/drawing/2014/main" id="{87D70EDA-5647-496D-86AE-CE2F4A4B5D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
        <p:nvSpPr>
          <p:cNvPr id="5" name="Textfeld 14">
            <a:extLst>
              <a:ext uri="{FF2B5EF4-FFF2-40B4-BE49-F238E27FC236}">
                <a16:creationId xmlns:a16="http://schemas.microsoft.com/office/drawing/2014/main" id="{E3121816-F7D2-190E-0E51-6C4F77534F82}"/>
              </a:ext>
            </a:extLst>
          </p:cNvPr>
          <p:cNvSpPr txBox="1"/>
          <p:nvPr/>
        </p:nvSpPr>
        <p:spPr>
          <a:xfrm>
            <a:off x="1726392" y="1849311"/>
            <a:ext cx="8739210" cy="1200329"/>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p>
        </p:txBody>
      </p:sp>
      <p:sp>
        <p:nvSpPr>
          <p:cNvPr id="7" name="Textfeld 12">
            <a:extLst>
              <a:ext uri="{FF2B5EF4-FFF2-40B4-BE49-F238E27FC236}">
                <a16:creationId xmlns:a16="http://schemas.microsoft.com/office/drawing/2014/main" id="{A958E0B0-7B69-F707-9965-44B2FD019A3A}"/>
              </a:ext>
            </a:extLst>
          </p:cNvPr>
          <p:cNvSpPr txBox="1"/>
          <p:nvPr/>
        </p:nvSpPr>
        <p:spPr>
          <a:xfrm>
            <a:off x="1352170" y="1560158"/>
            <a:ext cx="9487653" cy="4524315"/>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JOSH‘S FAVORITE QUALITY OF AUBREE‘S?</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7134792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8" fill="hold" display="0">
                  <p:stCondLst>
                    <p:cond delay="indefinite"/>
                  </p:stCondLst>
                  <p:endCondLst>
                    <p:cond evt="onStopAudio" delay="0">
                      <p:tgtEl>
                        <p:sldTgt/>
                      </p:tgtEl>
                    </p:cond>
                  </p:endCondLst>
                </p:cTn>
                <p:tgtEl>
                  <p:spTgt spid="6"/>
                </p:tgtEl>
              </p:cMediaNode>
            </p:audio>
          </p:childTnLst>
        </p:cTn>
      </p:par>
    </p:tnLst>
    <p:bldLst>
      <p:bldP spid="7" grpId="0"/>
      <p:bldP spid="7"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299082-050B-0A7D-4D6C-98025BEDB861}"/>
              </a:ext>
            </a:extLst>
          </p:cNvPr>
          <p:cNvGrpSpPr/>
          <p:nvPr/>
        </p:nvGrpSpPr>
        <p:grpSpPr>
          <a:xfrm>
            <a:off x="8382000" y="4390714"/>
            <a:ext cx="4180840" cy="2365309"/>
            <a:chOff x="8442960" y="4305301"/>
            <a:chExt cx="4180840" cy="2365309"/>
          </a:xfrm>
        </p:grpSpPr>
        <p:sp>
          <p:nvSpPr>
            <p:cNvPr id="5" name="Rectangle 4">
              <a:extLst>
                <a:ext uri="{FF2B5EF4-FFF2-40B4-BE49-F238E27FC236}">
                  <a16:creationId xmlns:a16="http://schemas.microsoft.com/office/drawing/2014/main" id="{E2E74517-BE91-9989-353B-1B339F0DE24C}"/>
                </a:ext>
              </a:extLst>
            </p:cNvPr>
            <p:cNvSpPr/>
            <p:nvPr/>
          </p:nvSpPr>
          <p:spPr>
            <a:xfrm>
              <a:off x="8442960" y="4305301"/>
              <a:ext cx="4180840" cy="236530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lumn1- 200$- text">
              <a:extLst>
                <a:ext uri="{FF2B5EF4-FFF2-40B4-BE49-F238E27FC236}">
                  <a16:creationId xmlns:a16="http://schemas.microsoft.com/office/drawing/2014/main" id="{AA406E95-D251-F7FD-0376-D6BF6B2AF948}"/>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5s</a:t>
              </a:r>
            </a:p>
          </p:txBody>
        </p:sp>
      </p:grpSp>
      <p:pic>
        <p:nvPicPr>
          <p:cNvPr id="11" name="Picture 10" descr="A person sitting on a couch&#10;&#10;Description automatically generated">
            <a:extLst>
              <a:ext uri="{FF2B5EF4-FFF2-40B4-BE49-F238E27FC236}">
                <a16:creationId xmlns:a16="http://schemas.microsoft.com/office/drawing/2014/main" id="{BE1BA897-D62F-6790-79D2-093710FD03A8}"/>
              </a:ext>
            </a:extLst>
          </p:cNvPr>
          <p:cNvPicPr>
            <a:picLocks noChangeAspect="1"/>
          </p:cNvPicPr>
          <p:nvPr/>
        </p:nvPicPr>
        <p:blipFill>
          <a:blip r:embed="rId4">
            <a:extLst>
              <a:ext uri="{28A0092B-C50C-407E-A947-70E740481C1C}">
                <a14:useLocalDpi xmlns:a14="http://schemas.microsoft.com/office/drawing/2010/main" val="0"/>
              </a:ext>
            </a:extLst>
          </a:blip>
          <a:srcRect t="23125" b="29166"/>
          <a:stretch/>
        </p:blipFill>
        <p:spPr>
          <a:xfrm>
            <a:off x="8509063" y="4468264"/>
            <a:ext cx="2135123" cy="2210206"/>
          </a:xfrm>
          <a:prstGeom prst="rect">
            <a:avLst/>
          </a:prstGeom>
        </p:spPr>
      </p:pic>
      <p:pic>
        <p:nvPicPr>
          <p:cNvPr id="2" name="ab8a7a3cb2224916a6597dc70a7b11db">
            <a:hlinkClick r:id="" action="ppaction://media"/>
            <a:extLst>
              <a:ext uri="{FF2B5EF4-FFF2-40B4-BE49-F238E27FC236}">
                <a16:creationId xmlns:a16="http://schemas.microsoft.com/office/drawing/2014/main" id="{12812E41-3F9C-BDE8-8076-C4CC7DC875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7814" y="202976"/>
            <a:ext cx="3686089" cy="6553047"/>
          </a:xfrm>
          <a:prstGeom prst="rect">
            <a:avLst/>
          </a:prstGeom>
        </p:spPr>
      </p:pic>
    </p:spTree>
    <p:extLst>
      <p:ext uri="{BB962C8B-B14F-4D97-AF65-F5344CB8AC3E}">
        <p14:creationId xmlns:p14="http://schemas.microsoft.com/office/powerpoint/2010/main" val="110041008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abgerundete Ecken 10">
            <a:extLst>
              <a:ext uri="{FF2B5EF4-FFF2-40B4-BE49-F238E27FC236}">
                <a16:creationId xmlns:a16="http://schemas.microsoft.com/office/drawing/2014/main" id="{9152FC92-B85D-496C-81FA-F4AC78574A59}"/>
              </a:ext>
            </a:extLst>
          </p:cNvPr>
          <p:cNvSpPr/>
          <p:nvPr/>
        </p:nvSpPr>
        <p:spPr>
          <a:xfrm>
            <a:off x="3769257" y="5589969"/>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Textfeld 12">
            <a:hlinkClick r:id="rId4" action="ppaction://hlinksldjump"/>
            <a:extLst>
              <a:ext uri="{FF2B5EF4-FFF2-40B4-BE49-F238E27FC236}">
                <a16:creationId xmlns:a16="http://schemas.microsoft.com/office/drawing/2014/main" id="{52CEFC87-197F-4BEA-9DB4-AD11885D1588}"/>
              </a:ext>
            </a:extLst>
          </p:cNvPr>
          <p:cNvSpPr txBox="1"/>
          <p:nvPr/>
        </p:nvSpPr>
        <p:spPr>
          <a:xfrm>
            <a:off x="3883739" y="559696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5" name="Textfeld 14">
            <a:extLst>
              <a:ext uri="{FF2B5EF4-FFF2-40B4-BE49-F238E27FC236}">
                <a16:creationId xmlns:a16="http://schemas.microsoft.com/office/drawing/2014/main" id="{21349787-C97F-42FB-86D0-D772EE0CBEE0}"/>
              </a:ext>
            </a:extLst>
          </p:cNvPr>
          <p:cNvSpPr txBox="1"/>
          <p:nvPr/>
        </p:nvSpPr>
        <p:spPr>
          <a:xfrm>
            <a:off x="1726392" y="1849311"/>
            <a:ext cx="8739210" cy="2308324"/>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WHERE DID AUBREE AND JOSH MEET?</a:t>
            </a:r>
          </a:p>
        </p:txBody>
      </p:sp>
      <p:pic>
        <p:nvPicPr>
          <p:cNvPr id="5" name="Thinking music">
            <a:hlinkClick r:id="" action="ppaction://media"/>
            <a:extLst>
              <a:ext uri="{FF2B5EF4-FFF2-40B4-BE49-F238E27FC236}">
                <a16:creationId xmlns:a16="http://schemas.microsoft.com/office/drawing/2014/main" id="{8D727B91-0565-445E-A3E2-D567AA61D6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6524022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E29D990-73D0-B63A-7459-B326967FEF4A}"/>
              </a:ext>
            </a:extLst>
          </p:cNvPr>
          <p:cNvGrpSpPr/>
          <p:nvPr/>
        </p:nvGrpSpPr>
        <p:grpSpPr>
          <a:xfrm>
            <a:off x="7747000" y="4305301"/>
            <a:ext cx="4876800" cy="2365309"/>
            <a:chOff x="7747000" y="4305301"/>
            <a:chExt cx="4876800" cy="2365309"/>
          </a:xfrm>
        </p:grpSpPr>
        <p:pic>
          <p:nvPicPr>
            <p:cNvPr id="4" name="Picture 3">
              <a:extLst>
                <a:ext uri="{FF2B5EF4-FFF2-40B4-BE49-F238E27FC236}">
                  <a16:creationId xmlns:a16="http://schemas.microsoft.com/office/drawing/2014/main" id="{D8EC24C7-22BF-8BCB-685D-DE5BF3C570AC}"/>
                </a:ext>
              </a:extLst>
            </p:cNvPr>
            <p:cNvPicPr>
              <a:picLocks noChangeAspect="1"/>
            </p:cNvPicPr>
            <p:nvPr/>
          </p:nvPicPr>
          <p:blipFill>
            <a:blip r:embed="rId4">
              <a:extLst>
                <a:ext uri="{28A0092B-C50C-407E-A947-70E740481C1C}">
                  <a14:useLocalDpi xmlns:a14="http://schemas.microsoft.com/office/drawing/2010/main" val="0"/>
                </a:ext>
              </a:extLst>
            </a:blip>
            <a:srcRect t="12486" b="12486"/>
            <a:stretch/>
          </p:blipFill>
          <p:spPr>
            <a:xfrm>
              <a:off x="7855082" y="4405346"/>
              <a:ext cx="2190618" cy="2190618"/>
            </a:xfrm>
            <a:prstGeom prst="rect">
              <a:avLst/>
            </a:prstGeom>
          </p:spPr>
        </p:pic>
        <p:sp>
          <p:nvSpPr>
            <p:cNvPr id="5" name="Rectangle 4">
              <a:extLst>
                <a:ext uri="{FF2B5EF4-FFF2-40B4-BE49-F238E27FC236}">
                  <a16:creationId xmlns:a16="http://schemas.microsoft.com/office/drawing/2014/main" id="{A4F31D74-25BB-A5F5-7BE6-AD1539703E32}"/>
                </a:ext>
              </a:extLst>
            </p:cNvPr>
            <p:cNvSpPr/>
            <p:nvPr/>
          </p:nvSpPr>
          <p:spPr>
            <a:xfrm>
              <a:off x="7747000" y="4305301"/>
              <a:ext cx="4876800" cy="236530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lumn1- 200$- text">
              <a:extLst>
                <a:ext uri="{FF2B5EF4-FFF2-40B4-BE49-F238E27FC236}">
                  <a16:creationId xmlns:a16="http://schemas.microsoft.com/office/drawing/2014/main" id="{1C04EEB2-9AA0-669F-7015-C581B1E5BA85}"/>
                </a:ext>
              </a:extLst>
            </p:cNvPr>
            <p:cNvSpPr txBox="1"/>
            <p:nvPr/>
          </p:nvSpPr>
          <p:spPr>
            <a:xfrm>
              <a:off x="10354615" y="5146339"/>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1s</a:t>
              </a:r>
            </a:p>
          </p:txBody>
        </p:sp>
      </p:grpSp>
      <p:pic>
        <p:nvPicPr>
          <p:cNvPr id="2" name="5426ef53d2b948d1b988b5b5385da37b">
            <a:hlinkClick r:id="" action="ppaction://media"/>
            <a:extLst>
              <a:ext uri="{FF2B5EF4-FFF2-40B4-BE49-F238E27FC236}">
                <a16:creationId xmlns:a16="http://schemas.microsoft.com/office/drawing/2014/main" id="{F8B10084-4730-9B24-DAB9-16339B84ED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2138" y="308388"/>
            <a:ext cx="3536762" cy="6287576"/>
          </a:xfrm>
          <a:prstGeom prst="rect">
            <a:avLst/>
          </a:prstGeom>
        </p:spPr>
      </p:pic>
    </p:spTree>
    <p:extLst>
      <p:ext uri="{BB962C8B-B14F-4D97-AF65-F5344CB8AC3E}">
        <p14:creationId xmlns:p14="http://schemas.microsoft.com/office/powerpoint/2010/main" val="85477561"/>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889D11D-8C58-495F-AF14-EE3186614B2E}"/>
              </a:ext>
            </a:extLst>
          </p:cNvPr>
          <p:cNvSpPr/>
          <p:nvPr/>
        </p:nvSpPr>
        <p:spPr>
          <a:xfrm>
            <a:off x="3769257" y="5274973"/>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1341159D-E67B-4BEC-BDFD-32683A6B2462}"/>
              </a:ext>
            </a:extLst>
          </p:cNvPr>
          <p:cNvSpPr txBox="1"/>
          <p:nvPr/>
        </p:nvSpPr>
        <p:spPr>
          <a:xfrm>
            <a:off x="3883739" y="5262753"/>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739C58C-5FCD-4DDA-88C7-B5B7B15DF94C}"/>
              </a:ext>
            </a:extLst>
          </p:cNvPr>
          <p:cNvSpPr txBox="1"/>
          <p:nvPr/>
        </p:nvSpPr>
        <p:spPr>
          <a:xfrm>
            <a:off x="1331547" y="1794157"/>
            <a:ext cx="9528900" cy="2308324"/>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WAS THEIR FIRST DATE?</a:t>
            </a:r>
          </a:p>
        </p:txBody>
      </p:sp>
      <p:pic>
        <p:nvPicPr>
          <p:cNvPr id="6" name="Thinking music">
            <a:hlinkClick r:id="" action="ppaction://media"/>
            <a:extLst>
              <a:ext uri="{FF2B5EF4-FFF2-40B4-BE49-F238E27FC236}">
                <a16:creationId xmlns:a16="http://schemas.microsoft.com/office/drawing/2014/main" id="{1E3A62A7-55FB-4399-9793-7FAC448412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6164828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62D66D-C3D6-F201-7DED-B146FA184664}"/>
              </a:ext>
            </a:extLst>
          </p:cNvPr>
          <p:cNvGrpSpPr/>
          <p:nvPr/>
        </p:nvGrpSpPr>
        <p:grpSpPr>
          <a:xfrm>
            <a:off x="7686040" y="4390714"/>
            <a:ext cx="4876800" cy="2365309"/>
            <a:chOff x="7686040" y="4390714"/>
            <a:chExt cx="4876800" cy="2365309"/>
          </a:xfrm>
        </p:grpSpPr>
        <p:pic>
          <p:nvPicPr>
            <p:cNvPr id="10" name="Picture 9">
              <a:extLst>
                <a:ext uri="{FF2B5EF4-FFF2-40B4-BE49-F238E27FC236}">
                  <a16:creationId xmlns:a16="http://schemas.microsoft.com/office/drawing/2014/main" id="{5398CE0C-8A39-8D98-7B92-9E36EC735230}"/>
                </a:ext>
              </a:extLst>
            </p:cNvPr>
            <p:cNvPicPr>
              <a:picLocks noChangeAspect="1"/>
            </p:cNvPicPr>
            <p:nvPr/>
          </p:nvPicPr>
          <p:blipFill>
            <a:blip r:embed="rId4">
              <a:extLst>
                <a:ext uri="{28A0092B-C50C-407E-A947-70E740481C1C}">
                  <a14:useLocalDpi xmlns:a14="http://schemas.microsoft.com/office/drawing/2010/main" val="0"/>
                </a:ext>
              </a:extLst>
            </a:blip>
            <a:srcRect l="13065" t="8849" r="14794" b="9761"/>
            <a:stretch/>
          </p:blipFill>
          <p:spPr>
            <a:xfrm>
              <a:off x="7833844" y="4517389"/>
              <a:ext cx="2496019" cy="2112012"/>
            </a:xfrm>
            <a:prstGeom prst="rect">
              <a:avLst/>
            </a:prstGeom>
          </p:spPr>
        </p:pic>
        <p:grpSp>
          <p:nvGrpSpPr>
            <p:cNvPr id="12" name="Group 11">
              <a:extLst>
                <a:ext uri="{FF2B5EF4-FFF2-40B4-BE49-F238E27FC236}">
                  <a16:creationId xmlns:a16="http://schemas.microsoft.com/office/drawing/2014/main" id="{5BF823A8-0700-BE14-EDAD-CDBB97558C77}"/>
                </a:ext>
              </a:extLst>
            </p:cNvPr>
            <p:cNvGrpSpPr/>
            <p:nvPr/>
          </p:nvGrpSpPr>
          <p:grpSpPr>
            <a:xfrm>
              <a:off x="7686040" y="4390714"/>
              <a:ext cx="4876800" cy="2365309"/>
              <a:chOff x="7747000" y="4305301"/>
              <a:chExt cx="4876800" cy="2365309"/>
            </a:xfrm>
          </p:grpSpPr>
          <p:sp>
            <p:nvSpPr>
              <p:cNvPr id="13" name="Rectangle 12">
                <a:extLst>
                  <a:ext uri="{FF2B5EF4-FFF2-40B4-BE49-F238E27FC236}">
                    <a16:creationId xmlns:a16="http://schemas.microsoft.com/office/drawing/2014/main" id="{F07946B5-7C1C-2AF4-3CE2-FEAB1B1198F7}"/>
                  </a:ext>
                </a:extLst>
              </p:cNvPr>
              <p:cNvSpPr/>
              <p:nvPr/>
            </p:nvSpPr>
            <p:spPr>
              <a:xfrm>
                <a:off x="7747000" y="4305301"/>
                <a:ext cx="4876800" cy="236530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umn1- 200$- text">
                <a:extLst>
                  <a:ext uri="{FF2B5EF4-FFF2-40B4-BE49-F238E27FC236}">
                    <a16:creationId xmlns:a16="http://schemas.microsoft.com/office/drawing/2014/main" id="{D0FF3FEC-538C-9270-7C9B-B336FA205C6B}"/>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2s</a:t>
                </a:r>
              </a:p>
            </p:txBody>
          </p:sp>
        </p:grpSp>
      </p:grpSp>
      <p:pic>
        <p:nvPicPr>
          <p:cNvPr id="2" name="ac64868311e44b84815391005aee0199">
            <a:hlinkClick r:id="" action="ppaction://media"/>
            <a:extLst>
              <a:ext uri="{FF2B5EF4-FFF2-40B4-BE49-F238E27FC236}">
                <a16:creationId xmlns:a16="http://schemas.microsoft.com/office/drawing/2014/main" id="{1B94CFBF-83C9-3387-F202-412AA88047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2449" y="339216"/>
            <a:ext cx="3481944" cy="6190123"/>
          </a:xfrm>
          <a:prstGeom prst="rect">
            <a:avLst/>
          </a:prstGeom>
        </p:spPr>
      </p:pic>
    </p:spTree>
    <p:extLst>
      <p:ext uri="{BB962C8B-B14F-4D97-AF65-F5344CB8AC3E}">
        <p14:creationId xmlns:p14="http://schemas.microsoft.com/office/powerpoint/2010/main" val="879577834"/>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2E99F966-411B-48D5-81DD-644A3F19C848}"/>
              </a:ext>
            </a:extLst>
          </p:cNvPr>
          <p:cNvSpPr/>
          <p:nvPr/>
        </p:nvSpPr>
        <p:spPr>
          <a:xfrm>
            <a:off x="3769257" y="5210351"/>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0F7D7095-B2DA-46D2-AEC2-E71AFD043A0E}"/>
              </a:ext>
            </a:extLst>
          </p:cNvPr>
          <p:cNvSpPr txBox="1"/>
          <p:nvPr/>
        </p:nvSpPr>
        <p:spPr>
          <a:xfrm>
            <a:off x="3883739" y="519813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0DD7D9F-8294-4267-A353-0B23FC14A760}"/>
              </a:ext>
            </a:extLst>
          </p:cNvPr>
          <p:cNvSpPr txBox="1"/>
          <p:nvPr/>
        </p:nvSpPr>
        <p:spPr>
          <a:xfrm>
            <a:off x="1331547" y="1599366"/>
            <a:ext cx="9528900" cy="2308324"/>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WHO CLEANS THE HOUSE MORE?</a:t>
            </a:r>
            <a:endParaRPr lang="en-GB" sz="28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9A71F47E-AE87-4517-99D6-C8B4F287EF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3213494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383589-1A8A-95AD-67B2-DB137A3D5043}"/>
              </a:ext>
            </a:extLst>
          </p:cNvPr>
          <p:cNvGrpSpPr/>
          <p:nvPr/>
        </p:nvGrpSpPr>
        <p:grpSpPr>
          <a:xfrm>
            <a:off x="7686040" y="4390714"/>
            <a:ext cx="4876800" cy="2365309"/>
            <a:chOff x="7686040" y="4390714"/>
            <a:chExt cx="4876800" cy="2365309"/>
          </a:xfrm>
        </p:grpSpPr>
        <p:pic>
          <p:nvPicPr>
            <p:cNvPr id="4" name="Picture 3">
              <a:extLst>
                <a:ext uri="{FF2B5EF4-FFF2-40B4-BE49-F238E27FC236}">
                  <a16:creationId xmlns:a16="http://schemas.microsoft.com/office/drawing/2014/main" id="{5F9DBF6A-B809-9E3B-C4EE-7A1F8DE911DB}"/>
                </a:ext>
              </a:extLst>
            </p:cNvPr>
            <p:cNvPicPr>
              <a:picLocks noChangeAspect="1"/>
            </p:cNvPicPr>
            <p:nvPr/>
          </p:nvPicPr>
          <p:blipFill>
            <a:blip r:embed="rId4">
              <a:extLst>
                <a:ext uri="{28A0092B-C50C-407E-A947-70E740481C1C}">
                  <a14:useLocalDpi xmlns:a14="http://schemas.microsoft.com/office/drawing/2010/main" val="0"/>
                </a:ext>
              </a:extLst>
            </a:blip>
            <a:srcRect l="4084" t="8800" r="7792" b="7938"/>
            <a:stretch/>
          </p:blipFill>
          <p:spPr>
            <a:xfrm>
              <a:off x="7815264" y="4514850"/>
              <a:ext cx="3014662" cy="2139196"/>
            </a:xfrm>
            <a:prstGeom prst="rect">
              <a:avLst/>
            </a:prstGeom>
          </p:spPr>
        </p:pic>
        <p:grpSp>
          <p:nvGrpSpPr>
            <p:cNvPr id="5" name="Group 4">
              <a:extLst>
                <a:ext uri="{FF2B5EF4-FFF2-40B4-BE49-F238E27FC236}">
                  <a16:creationId xmlns:a16="http://schemas.microsoft.com/office/drawing/2014/main" id="{F4EC139D-48A7-9EA1-2F54-38A8AA1263CC}"/>
                </a:ext>
              </a:extLst>
            </p:cNvPr>
            <p:cNvGrpSpPr/>
            <p:nvPr/>
          </p:nvGrpSpPr>
          <p:grpSpPr>
            <a:xfrm>
              <a:off x="7686040" y="4390714"/>
              <a:ext cx="4876800" cy="2365309"/>
              <a:chOff x="7747000" y="4305301"/>
              <a:chExt cx="4876800" cy="2365309"/>
            </a:xfrm>
          </p:grpSpPr>
          <p:sp>
            <p:nvSpPr>
              <p:cNvPr id="6" name="Rectangle 5">
                <a:extLst>
                  <a:ext uri="{FF2B5EF4-FFF2-40B4-BE49-F238E27FC236}">
                    <a16:creationId xmlns:a16="http://schemas.microsoft.com/office/drawing/2014/main" id="{10E2B81F-E7FB-5FC7-29A0-7BD091FA8B37}"/>
                  </a:ext>
                </a:extLst>
              </p:cNvPr>
              <p:cNvSpPr/>
              <p:nvPr/>
            </p:nvSpPr>
            <p:spPr>
              <a:xfrm>
                <a:off x="7747000" y="4305301"/>
                <a:ext cx="4876800" cy="236530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lumn1- 200$- text">
                <a:extLst>
                  <a:ext uri="{FF2B5EF4-FFF2-40B4-BE49-F238E27FC236}">
                    <a16:creationId xmlns:a16="http://schemas.microsoft.com/office/drawing/2014/main" id="{A9E842FB-76BD-D824-B282-6F9C5D83186F}"/>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3s</a:t>
                </a:r>
              </a:p>
            </p:txBody>
          </p:sp>
        </p:grpSp>
      </p:grpSp>
      <p:pic>
        <p:nvPicPr>
          <p:cNvPr id="3" name="ef9ef6ea17e746a68997b0e38daa2f7c">
            <a:hlinkClick r:id="" action="ppaction://media"/>
            <a:extLst>
              <a:ext uri="{FF2B5EF4-FFF2-40B4-BE49-F238E27FC236}">
                <a16:creationId xmlns:a16="http://schemas.microsoft.com/office/drawing/2014/main" id="{FF6D2451-C1B2-D74A-C3E5-626CCA30EC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4428" y="299167"/>
            <a:ext cx="3521062" cy="6259666"/>
          </a:xfrm>
          <a:prstGeom prst="rect">
            <a:avLst/>
          </a:prstGeom>
        </p:spPr>
      </p:pic>
    </p:spTree>
    <p:extLst>
      <p:ext uri="{BB962C8B-B14F-4D97-AF65-F5344CB8AC3E}">
        <p14:creationId xmlns:p14="http://schemas.microsoft.com/office/powerpoint/2010/main" val="1572721563"/>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2FFFCCA5-C1C2-439C-9B5E-115DDFFA3C17}"/>
              </a:ext>
            </a:extLst>
          </p:cNvPr>
          <p:cNvSpPr/>
          <p:nvPr/>
        </p:nvSpPr>
        <p:spPr>
          <a:xfrm>
            <a:off x="3769257" y="5140629"/>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BFCEAFEC-5F81-4E1B-992D-005630F1B972}"/>
              </a:ext>
            </a:extLst>
          </p:cNvPr>
          <p:cNvSpPr txBox="1"/>
          <p:nvPr/>
        </p:nvSpPr>
        <p:spPr>
          <a:xfrm>
            <a:off x="3883739" y="5128409"/>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A7994AA-19DB-4306-858F-C71D2AD37359}"/>
              </a:ext>
            </a:extLst>
          </p:cNvPr>
          <p:cNvSpPr txBox="1"/>
          <p:nvPr/>
        </p:nvSpPr>
        <p:spPr>
          <a:xfrm>
            <a:off x="1331547" y="1144816"/>
            <a:ext cx="9528900" cy="3416320"/>
          </a:xfrm>
          <a:prstGeom prst="rect">
            <a:avLst/>
          </a:prstGeom>
          <a:noFill/>
        </p:spPr>
        <p:txBody>
          <a:bodyPr wrap="square" rtlCol="0">
            <a:spAutoFit/>
          </a:bodyPr>
          <a:lstStyle/>
          <a:p>
            <a:pPr algn="ct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IF YOU WERE BOTH IN A BAND, WHAT WOULD THE NAME BE?</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F2FCFEE3-DF5D-41A5-8074-CE9A3CA1D5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6275527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667ECD6-59DA-42AE-800E-75B9C1C013D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375362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E31FB13-015E-81EB-0E3F-C3CF43FB9AEE}"/>
              </a:ext>
            </a:extLst>
          </p:cNvPr>
          <p:cNvGrpSpPr/>
          <p:nvPr/>
        </p:nvGrpSpPr>
        <p:grpSpPr>
          <a:xfrm>
            <a:off x="8382000" y="4390714"/>
            <a:ext cx="4180840" cy="2365309"/>
            <a:chOff x="8382000" y="4390714"/>
            <a:chExt cx="4180840" cy="2365309"/>
          </a:xfrm>
        </p:grpSpPr>
        <p:pic>
          <p:nvPicPr>
            <p:cNvPr id="3" name="Picture 2">
              <a:extLst>
                <a:ext uri="{FF2B5EF4-FFF2-40B4-BE49-F238E27FC236}">
                  <a16:creationId xmlns:a16="http://schemas.microsoft.com/office/drawing/2014/main" id="{C8A42B53-FD8C-1B9C-02E4-01E10D560FD6}"/>
                </a:ext>
              </a:extLst>
            </p:cNvPr>
            <p:cNvPicPr>
              <a:picLocks noChangeAspect="1"/>
            </p:cNvPicPr>
            <p:nvPr/>
          </p:nvPicPr>
          <p:blipFill>
            <a:blip r:embed="rId4">
              <a:extLst>
                <a:ext uri="{28A0092B-C50C-407E-A947-70E740481C1C}">
                  <a14:useLocalDpi xmlns:a14="http://schemas.microsoft.com/office/drawing/2010/main" val="0"/>
                </a:ext>
              </a:extLst>
            </a:blip>
            <a:srcRect t="11606" b="12790"/>
            <a:stretch/>
          </p:blipFill>
          <p:spPr>
            <a:xfrm>
              <a:off x="8531833" y="4538849"/>
              <a:ext cx="2060436" cy="2076264"/>
            </a:xfrm>
            <a:prstGeom prst="rect">
              <a:avLst/>
            </a:prstGeom>
          </p:spPr>
        </p:pic>
        <p:grpSp>
          <p:nvGrpSpPr>
            <p:cNvPr id="4" name="Group 3">
              <a:extLst>
                <a:ext uri="{FF2B5EF4-FFF2-40B4-BE49-F238E27FC236}">
                  <a16:creationId xmlns:a16="http://schemas.microsoft.com/office/drawing/2014/main" id="{54ECFA06-8C54-6579-9D75-225612762A04}"/>
                </a:ext>
              </a:extLst>
            </p:cNvPr>
            <p:cNvGrpSpPr/>
            <p:nvPr/>
          </p:nvGrpSpPr>
          <p:grpSpPr>
            <a:xfrm>
              <a:off x="8382000" y="4390714"/>
              <a:ext cx="4180840" cy="2365309"/>
              <a:chOff x="8442960" y="4305301"/>
              <a:chExt cx="4180840" cy="2365309"/>
            </a:xfrm>
          </p:grpSpPr>
          <p:sp>
            <p:nvSpPr>
              <p:cNvPr id="5" name="Rectangle 4">
                <a:extLst>
                  <a:ext uri="{FF2B5EF4-FFF2-40B4-BE49-F238E27FC236}">
                    <a16:creationId xmlns:a16="http://schemas.microsoft.com/office/drawing/2014/main" id="{CB60D20B-941A-A98F-A7BB-AA3A649EDC18}"/>
                  </a:ext>
                </a:extLst>
              </p:cNvPr>
              <p:cNvSpPr/>
              <p:nvPr/>
            </p:nvSpPr>
            <p:spPr>
              <a:xfrm>
                <a:off x="8442960" y="4305301"/>
                <a:ext cx="4180840" cy="236530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lumn1- 200$- text">
                <a:extLst>
                  <a:ext uri="{FF2B5EF4-FFF2-40B4-BE49-F238E27FC236}">
                    <a16:creationId xmlns:a16="http://schemas.microsoft.com/office/drawing/2014/main" id="{4297C34A-EC1E-9BE5-C51E-7786541F3A4C}"/>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5s</a:t>
                </a:r>
              </a:p>
            </p:txBody>
          </p:sp>
        </p:grpSp>
      </p:grpSp>
      <p:pic>
        <p:nvPicPr>
          <p:cNvPr id="7" name="e07ad62e11c94d49ab33f3c2b71d3d9c">
            <a:hlinkClick r:id="" action="ppaction://media"/>
            <a:extLst>
              <a:ext uri="{FF2B5EF4-FFF2-40B4-BE49-F238E27FC236}">
                <a16:creationId xmlns:a16="http://schemas.microsoft.com/office/drawing/2014/main" id="{0D72E56D-C6D8-6C69-F0DE-9E1E07B910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12584" y="233592"/>
            <a:ext cx="3594833" cy="6390815"/>
          </a:xfrm>
          <a:prstGeom prst="rect">
            <a:avLst/>
          </a:prstGeom>
        </p:spPr>
      </p:pic>
    </p:spTree>
    <p:extLst>
      <p:ext uri="{BB962C8B-B14F-4D97-AF65-F5344CB8AC3E}">
        <p14:creationId xmlns:p14="http://schemas.microsoft.com/office/powerpoint/2010/main" val="226000150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1F1B19D-DAEA-476F-8A77-6BE19FF3878D}"/>
              </a:ext>
            </a:extLst>
          </p:cNvPr>
          <p:cNvSpPr/>
          <p:nvPr/>
        </p:nvSpPr>
        <p:spPr>
          <a:xfrm>
            <a:off x="3769257" y="494717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50DD34A0-C310-418F-9F29-A0F8C45EA1D3}"/>
              </a:ext>
            </a:extLst>
          </p:cNvPr>
          <p:cNvSpPr txBox="1"/>
          <p:nvPr/>
        </p:nvSpPr>
        <p:spPr>
          <a:xfrm>
            <a:off x="3883739" y="4934956"/>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40E84169-5DEB-4570-9847-0560924616E1}"/>
              </a:ext>
            </a:extLst>
          </p:cNvPr>
          <p:cNvSpPr txBox="1"/>
          <p:nvPr/>
        </p:nvSpPr>
        <p:spPr>
          <a:xfrm>
            <a:off x="1387291" y="955210"/>
            <a:ext cx="9202449" cy="2308324"/>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AUBREES GO-TO KARAOKE SONG</a:t>
            </a: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5E92281B-AE48-4F70-BCD4-B984AF0D02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8919474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8576D8-A41D-3352-7578-530CBF739C8E}"/>
              </a:ext>
            </a:extLst>
          </p:cNvPr>
          <p:cNvGrpSpPr/>
          <p:nvPr/>
        </p:nvGrpSpPr>
        <p:grpSpPr>
          <a:xfrm>
            <a:off x="7747000" y="4305301"/>
            <a:ext cx="4876800" cy="2365309"/>
            <a:chOff x="7747000" y="4305301"/>
            <a:chExt cx="4876800" cy="2365309"/>
          </a:xfrm>
        </p:grpSpPr>
        <p:pic>
          <p:nvPicPr>
            <p:cNvPr id="4" name="Picture 3">
              <a:extLst>
                <a:ext uri="{FF2B5EF4-FFF2-40B4-BE49-F238E27FC236}">
                  <a16:creationId xmlns:a16="http://schemas.microsoft.com/office/drawing/2014/main" id="{90360F67-D6E3-31FB-D67C-7A78DC0940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55082" y="4405346"/>
              <a:ext cx="2190618" cy="2190618"/>
            </a:xfrm>
            <a:prstGeom prst="rect">
              <a:avLst/>
            </a:prstGeom>
          </p:spPr>
        </p:pic>
        <p:sp>
          <p:nvSpPr>
            <p:cNvPr id="5" name="Rectangle 4">
              <a:extLst>
                <a:ext uri="{FF2B5EF4-FFF2-40B4-BE49-F238E27FC236}">
                  <a16:creationId xmlns:a16="http://schemas.microsoft.com/office/drawing/2014/main" id="{C4B37371-CA59-E97C-FBC6-3FF0DF1CA51B}"/>
                </a:ext>
              </a:extLst>
            </p:cNvPr>
            <p:cNvSpPr/>
            <p:nvPr/>
          </p:nvSpPr>
          <p:spPr>
            <a:xfrm>
              <a:off x="7747000" y="4305301"/>
              <a:ext cx="4876800" cy="236530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lumn1- 200$- text">
              <a:extLst>
                <a:ext uri="{FF2B5EF4-FFF2-40B4-BE49-F238E27FC236}">
                  <a16:creationId xmlns:a16="http://schemas.microsoft.com/office/drawing/2014/main" id="{C70A93B7-BF6C-E8F7-D58C-4217F816CA41}"/>
                </a:ext>
              </a:extLst>
            </p:cNvPr>
            <p:cNvSpPr txBox="1"/>
            <p:nvPr/>
          </p:nvSpPr>
          <p:spPr>
            <a:xfrm>
              <a:off x="10354615" y="5146339"/>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1s</a:t>
              </a:r>
            </a:p>
          </p:txBody>
        </p:sp>
      </p:grpSp>
      <p:pic>
        <p:nvPicPr>
          <p:cNvPr id="2" name="1070caa778f8470eb103b99a86fe173a">
            <a:hlinkClick r:id="" action="ppaction://media"/>
            <a:extLst>
              <a:ext uri="{FF2B5EF4-FFF2-40B4-BE49-F238E27FC236}">
                <a16:creationId xmlns:a16="http://schemas.microsoft.com/office/drawing/2014/main" id="{6C6A7A37-A54A-AF58-ED38-19AC873C3D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1470" y="240173"/>
            <a:ext cx="3587430" cy="6377653"/>
          </a:xfrm>
          <a:prstGeom prst="rect">
            <a:avLst/>
          </a:prstGeom>
        </p:spPr>
      </p:pic>
    </p:spTree>
    <p:extLst>
      <p:ext uri="{BB962C8B-B14F-4D97-AF65-F5344CB8AC3E}">
        <p14:creationId xmlns:p14="http://schemas.microsoft.com/office/powerpoint/2010/main" val="255421200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C580F61-2543-40EB-B8C1-961309E0C0F8}"/>
              </a:ext>
            </a:extLst>
          </p:cNvPr>
          <p:cNvSpPr/>
          <p:nvPr/>
        </p:nvSpPr>
        <p:spPr>
          <a:xfrm>
            <a:off x="3769257" y="5091223"/>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B35DEAC4-1350-4DD8-9B37-3B10E1990464}"/>
              </a:ext>
            </a:extLst>
          </p:cNvPr>
          <p:cNvSpPr txBox="1"/>
          <p:nvPr/>
        </p:nvSpPr>
        <p:spPr>
          <a:xfrm>
            <a:off x="3883739" y="5079003"/>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5" name="Thinking music">
            <a:hlinkClick r:id="" action="ppaction://media"/>
            <a:extLst>
              <a:ext uri="{FF2B5EF4-FFF2-40B4-BE49-F238E27FC236}">
                <a16:creationId xmlns:a16="http://schemas.microsoft.com/office/drawing/2014/main" id="{1354AD58-16DB-4A01-8C59-B8F5758B14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
        <p:nvSpPr>
          <p:cNvPr id="2" name="Textfeld 12">
            <a:extLst>
              <a:ext uri="{FF2B5EF4-FFF2-40B4-BE49-F238E27FC236}">
                <a16:creationId xmlns:a16="http://schemas.microsoft.com/office/drawing/2014/main" id="{D88982A7-6325-3ADD-CD13-16AB63170339}"/>
              </a:ext>
            </a:extLst>
          </p:cNvPr>
          <p:cNvSpPr txBox="1"/>
          <p:nvPr/>
        </p:nvSpPr>
        <p:spPr>
          <a:xfrm>
            <a:off x="1387291" y="955210"/>
            <a:ext cx="9202449" cy="3416320"/>
          </a:xfrm>
          <a:prstGeom prst="rect">
            <a:avLst/>
          </a:prstGeom>
          <a:noFill/>
        </p:spPr>
        <p:txBody>
          <a:bodyPr wrap="square" rtlCol="0">
            <a:spAutoFit/>
          </a:bodyPr>
          <a:lstStyle/>
          <a:p>
            <a:pPr algn="ct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WHAT’S THEIR FAVORITE NICKNAME FOR CAT?</a:t>
            </a: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41003159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5CC4202-46A9-4E55-FA85-80920F1F034E}"/>
              </a:ext>
            </a:extLst>
          </p:cNvPr>
          <p:cNvGrpSpPr/>
          <p:nvPr/>
        </p:nvGrpSpPr>
        <p:grpSpPr>
          <a:xfrm>
            <a:off x="7686040" y="4390714"/>
            <a:ext cx="4876800" cy="2365309"/>
            <a:chOff x="7686040" y="4390714"/>
            <a:chExt cx="4876800" cy="2365309"/>
          </a:xfrm>
        </p:grpSpPr>
        <p:pic>
          <p:nvPicPr>
            <p:cNvPr id="10" name="Picture 9">
              <a:extLst>
                <a:ext uri="{FF2B5EF4-FFF2-40B4-BE49-F238E27FC236}">
                  <a16:creationId xmlns:a16="http://schemas.microsoft.com/office/drawing/2014/main" id="{ED78C2E4-8EAD-BAD8-9338-733E31DD207E}"/>
                </a:ext>
              </a:extLst>
            </p:cNvPr>
            <p:cNvPicPr>
              <a:picLocks noChangeAspect="1"/>
            </p:cNvPicPr>
            <p:nvPr/>
          </p:nvPicPr>
          <p:blipFill>
            <a:blip r:embed="rId4">
              <a:extLst>
                <a:ext uri="{28A0092B-C50C-407E-A947-70E740481C1C}">
                  <a14:useLocalDpi xmlns:a14="http://schemas.microsoft.com/office/drawing/2010/main" val="0"/>
                </a:ext>
              </a:extLst>
            </a:blip>
            <a:srcRect t="12138" b="12138"/>
            <a:stretch/>
          </p:blipFill>
          <p:spPr>
            <a:xfrm>
              <a:off x="7833845" y="4454370"/>
              <a:ext cx="2238844" cy="2273077"/>
            </a:xfrm>
            <a:prstGeom prst="rect">
              <a:avLst/>
            </a:prstGeom>
          </p:spPr>
        </p:pic>
        <p:grpSp>
          <p:nvGrpSpPr>
            <p:cNvPr id="5" name="Group 4">
              <a:extLst>
                <a:ext uri="{FF2B5EF4-FFF2-40B4-BE49-F238E27FC236}">
                  <a16:creationId xmlns:a16="http://schemas.microsoft.com/office/drawing/2014/main" id="{C122E08B-F1E3-06A1-1C56-EA2E5859B21D}"/>
                </a:ext>
              </a:extLst>
            </p:cNvPr>
            <p:cNvGrpSpPr/>
            <p:nvPr/>
          </p:nvGrpSpPr>
          <p:grpSpPr>
            <a:xfrm>
              <a:off x="7686040" y="4390714"/>
              <a:ext cx="4876800" cy="2365309"/>
              <a:chOff x="7747000" y="4305301"/>
              <a:chExt cx="4876800" cy="2365309"/>
            </a:xfrm>
          </p:grpSpPr>
          <p:sp>
            <p:nvSpPr>
              <p:cNvPr id="6" name="Rectangle 5">
                <a:extLst>
                  <a:ext uri="{FF2B5EF4-FFF2-40B4-BE49-F238E27FC236}">
                    <a16:creationId xmlns:a16="http://schemas.microsoft.com/office/drawing/2014/main" id="{34AD5191-DB9A-98E7-77F3-2F43098576A9}"/>
                  </a:ext>
                </a:extLst>
              </p:cNvPr>
              <p:cNvSpPr/>
              <p:nvPr/>
            </p:nvSpPr>
            <p:spPr>
              <a:xfrm>
                <a:off x="7747000" y="4305301"/>
                <a:ext cx="4876800" cy="236530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lumn1- 200$- text">
                <a:extLst>
                  <a:ext uri="{FF2B5EF4-FFF2-40B4-BE49-F238E27FC236}">
                    <a16:creationId xmlns:a16="http://schemas.microsoft.com/office/drawing/2014/main" id="{237E087F-8782-4829-186A-9F4E6269646B}"/>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2s</a:t>
                </a:r>
              </a:p>
            </p:txBody>
          </p:sp>
        </p:grpSp>
      </p:grpSp>
      <p:pic>
        <p:nvPicPr>
          <p:cNvPr id="2" name="175bca10267146629a0f62645970a983">
            <a:hlinkClick r:id="" action="ppaction://media"/>
            <a:extLst>
              <a:ext uri="{FF2B5EF4-FFF2-40B4-BE49-F238E27FC236}">
                <a16:creationId xmlns:a16="http://schemas.microsoft.com/office/drawing/2014/main" id="{3A4D1001-B5EE-3FBA-F6B1-ED0EA37502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65901" y="189149"/>
            <a:ext cx="3677793" cy="6538298"/>
          </a:xfrm>
          <a:prstGeom prst="rect">
            <a:avLst/>
          </a:prstGeom>
        </p:spPr>
      </p:pic>
    </p:spTree>
    <p:extLst>
      <p:ext uri="{BB962C8B-B14F-4D97-AF65-F5344CB8AC3E}">
        <p14:creationId xmlns:p14="http://schemas.microsoft.com/office/powerpoint/2010/main" val="581738482"/>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82514961-5F06-4988-A962-0B958701A7E0}"/>
              </a:ext>
            </a:extLst>
          </p:cNvPr>
          <p:cNvSpPr/>
          <p:nvPr/>
        </p:nvSpPr>
        <p:spPr>
          <a:xfrm>
            <a:off x="3769257" y="5178667"/>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8B44D3AE-B086-4BCA-AC0C-FD8041DEC856}"/>
              </a:ext>
            </a:extLst>
          </p:cNvPr>
          <p:cNvSpPr txBox="1"/>
          <p:nvPr/>
        </p:nvSpPr>
        <p:spPr>
          <a:xfrm>
            <a:off x="3883739" y="5166447"/>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5" name="Thinking music">
            <a:hlinkClick r:id="" action="ppaction://media"/>
            <a:extLst>
              <a:ext uri="{FF2B5EF4-FFF2-40B4-BE49-F238E27FC236}">
                <a16:creationId xmlns:a16="http://schemas.microsoft.com/office/drawing/2014/main" id="{FB83D2F7-43A3-4810-887C-548EAC8491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
        <p:nvSpPr>
          <p:cNvPr id="2" name="Textfeld 12">
            <a:extLst>
              <a:ext uri="{FF2B5EF4-FFF2-40B4-BE49-F238E27FC236}">
                <a16:creationId xmlns:a16="http://schemas.microsoft.com/office/drawing/2014/main" id="{46B94BC5-1D1A-71C8-438E-885A195ACB7C}"/>
              </a:ext>
            </a:extLst>
          </p:cNvPr>
          <p:cNvSpPr txBox="1"/>
          <p:nvPr/>
        </p:nvSpPr>
        <p:spPr>
          <a:xfrm>
            <a:off x="1358716" y="1226673"/>
            <a:ext cx="9714097" cy="2308324"/>
          </a:xfrm>
          <a:prstGeom prst="rect">
            <a:avLst/>
          </a:prstGeom>
          <a:noFill/>
        </p:spPr>
        <p:txBody>
          <a:bodyPr wrap="square" rtlCol="0">
            <a:spAutoFit/>
          </a:bodyPr>
          <a:lstStyle/>
          <a:p>
            <a:pPr algn="ct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IF JOSH WAS AN ANIMAL, WHAT WOULD HE BE?</a:t>
            </a: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0966447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10ECA5C-5FDD-6BBB-AB40-44686D140701}"/>
              </a:ext>
            </a:extLst>
          </p:cNvPr>
          <p:cNvGrpSpPr/>
          <p:nvPr/>
        </p:nvGrpSpPr>
        <p:grpSpPr>
          <a:xfrm>
            <a:off x="7686040" y="4390714"/>
            <a:ext cx="4876800" cy="2365309"/>
            <a:chOff x="7686040" y="4390714"/>
            <a:chExt cx="4876800" cy="2365309"/>
          </a:xfrm>
        </p:grpSpPr>
        <p:pic>
          <p:nvPicPr>
            <p:cNvPr id="4" name="Picture 3">
              <a:extLst>
                <a:ext uri="{FF2B5EF4-FFF2-40B4-BE49-F238E27FC236}">
                  <a16:creationId xmlns:a16="http://schemas.microsoft.com/office/drawing/2014/main" id="{9702F892-2ABA-935D-281A-6C5336289479}"/>
                </a:ext>
              </a:extLst>
            </p:cNvPr>
            <p:cNvPicPr>
              <a:picLocks noChangeAspect="1"/>
            </p:cNvPicPr>
            <p:nvPr/>
          </p:nvPicPr>
          <p:blipFill>
            <a:blip r:embed="rId4">
              <a:extLst>
                <a:ext uri="{28A0092B-C50C-407E-A947-70E740481C1C}">
                  <a14:useLocalDpi xmlns:a14="http://schemas.microsoft.com/office/drawing/2010/main" val="0"/>
                </a:ext>
              </a:extLst>
            </a:blip>
            <a:srcRect t="19761" b="19761"/>
            <a:stretch/>
          </p:blipFill>
          <p:spPr>
            <a:xfrm>
              <a:off x="7828290" y="4452299"/>
              <a:ext cx="2709205" cy="2234246"/>
            </a:xfrm>
            <a:prstGeom prst="rect">
              <a:avLst/>
            </a:prstGeom>
          </p:spPr>
        </p:pic>
        <p:grpSp>
          <p:nvGrpSpPr>
            <p:cNvPr id="5" name="Group 4">
              <a:extLst>
                <a:ext uri="{FF2B5EF4-FFF2-40B4-BE49-F238E27FC236}">
                  <a16:creationId xmlns:a16="http://schemas.microsoft.com/office/drawing/2014/main" id="{01F45904-6667-6BA2-93E2-725F8052CF09}"/>
                </a:ext>
              </a:extLst>
            </p:cNvPr>
            <p:cNvGrpSpPr/>
            <p:nvPr/>
          </p:nvGrpSpPr>
          <p:grpSpPr>
            <a:xfrm>
              <a:off x="7686040" y="4390714"/>
              <a:ext cx="4876800" cy="2365309"/>
              <a:chOff x="7747000" y="4305301"/>
              <a:chExt cx="4876800" cy="2365309"/>
            </a:xfrm>
          </p:grpSpPr>
          <p:sp>
            <p:nvSpPr>
              <p:cNvPr id="6" name="Rectangle 5">
                <a:extLst>
                  <a:ext uri="{FF2B5EF4-FFF2-40B4-BE49-F238E27FC236}">
                    <a16:creationId xmlns:a16="http://schemas.microsoft.com/office/drawing/2014/main" id="{3EF4D4F1-E812-0EFF-8AC7-3F5719F6C807}"/>
                  </a:ext>
                </a:extLst>
              </p:cNvPr>
              <p:cNvSpPr/>
              <p:nvPr/>
            </p:nvSpPr>
            <p:spPr>
              <a:xfrm>
                <a:off x="7747000" y="4305301"/>
                <a:ext cx="4876800" cy="236530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lumn1- 200$- text">
                <a:extLst>
                  <a:ext uri="{FF2B5EF4-FFF2-40B4-BE49-F238E27FC236}">
                    <a16:creationId xmlns:a16="http://schemas.microsoft.com/office/drawing/2014/main" id="{840A2894-9D14-B6CF-A301-9DBD2FB8BD20}"/>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3s</a:t>
                </a:r>
              </a:p>
            </p:txBody>
          </p:sp>
        </p:grpSp>
      </p:grpSp>
      <p:pic>
        <p:nvPicPr>
          <p:cNvPr id="2" name="7cdb0f7b91be4a48802e176fd004a090">
            <a:hlinkClick r:id="" action="ppaction://media"/>
            <a:extLst>
              <a:ext uri="{FF2B5EF4-FFF2-40B4-BE49-F238E27FC236}">
                <a16:creationId xmlns:a16="http://schemas.microsoft.com/office/drawing/2014/main" id="{B71EF8F2-3326-76CC-C1BD-D529A8509B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54505" y="159851"/>
            <a:ext cx="3677793" cy="6538298"/>
          </a:xfrm>
          <a:prstGeom prst="rect">
            <a:avLst/>
          </a:prstGeom>
        </p:spPr>
      </p:pic>
    </p:spTree>
    <p:extLst>
      <p:ext uri="{BB962C8B-B14F-4D97-AF65-F5344CB8AC3E}">
        <p14:creationId xmlns:p14="http://schemas.microsoft.com/office/powerpoint/2010/main" val="2276463593"/>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BF0B5586-924F-4AC1-8DFE-19CAD0DABB4D}"/>
              </a:ext>
            </a:extLst>
          </p:cNvPr>
          <p:cNvSpPr/>
          <p:nvPr/>
        </p:nvSpPr>
        <p:spPr>
          <a:xfrm>
            <a:off x="3769257" y="494240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E1F07E57-EABB-4136-9B11-6BDB80A91A37}"/>
              </a:ext>
            </a:extLst>
          </p:cNvPr>
          <p:cNvSpPr txBox="1"/>
          <p:nvPr/>
        </p:nvSpPr>
        <p:spPr>
          <a:xfrm>
            <a:off x="3883739" y="4930186"/>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F69B386F-A297-4C37-9433-0ED43EAD7D17}"/>
              </a:ext>
            </a:extLst>
          </p:cNvPr>
          <p:cNvSpPr txBox="1"/>
          <p:nvPr/>
        </p:nvSpPr>
        <p:spPr>
          <a:xfrm>
            <a:off x="1167305" y="982537"/>
            <a:ext cx="9857384" cy="3416320"/>
          </a:xfrm>
          <a:prstGeom prst="rect">
            <a:avLst/>
          </a:prstGeom>
          <a:noFill/>
        </p:spPr>
        <p:txBody>
          <a:bodyPr wrap="square" rtlCol="0">
            <a:spAutoFit/>
          </a:bodyPr>
          <a:lstStyle/>
          <a:p>
            <a:pPr algn="ct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IF YOU GOT A CALL AUBS WAS IN JAIL, WHAT WOULD THE CRIME BE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00744A3D-22F2-493F-9654-3A60F27055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7400825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87AE6DA-3AF0-740F-58E5-5706862F31EF}"/>
              </a:ext>
            </a:extLst>
          </p:cNvPr>
          <p:cNvGrpSpPr/>
          <p:nvPr/>
        </p:nvGrpSpPr>
        <p:grpSpPr>
          <a:xfrm>
            <a:off x="8382000" y="4529138"/>
            <a:ext cx="4180840" cy="2226885"/>
            <a:chOff x="8382000" y="4529138"/>
            <a:chExt cx="4180840" cy="2226885"/>
          </a:xfrm>
        </p:grpSpPr>
        <p:pic>
          <p:nvPicPr>
            <p:cNvPr id="10" name="Picture 9">
              <a:extLst>
                <a:ext uri="{FF2B5EF4-FFF2-40B4-BE49-F238E27FC236}">
                  <a16:creationId xmlns:a16="http://schemas.microsoft.com/office/drawing/2014/main" id="{23B692C7-98DC-3457-9C05-CD7483B85FDC}"/>
                </a:ext>
              </a:extLst>
            </p:cNvPr>
            <p:cNvPicPr>
              <a:picLocks noChangeAspect="1"/>
            </p:cNvPicPr>
            <p:nvPr/>
          </p:nvPicPr>
          <p:blipFill>
            <a:blip r:embed="rId4">
              <a:extLst>
                <a:ext uri="{28A0092B-C50C-407E-A947-70E740481C1C}">
                  <a14:useLocalDpi xmlns:a14="http://schemas.microsoft.com/office/drawing/2010/main" val="0"/>
                </a:ext>
              </a:extLst>
            </a:blip>
            <a:srcRect l="9758" t="31332" r="19837" b="18954"/>
            <a:stretch/>
          </p:blipFill>
          <p:spPr>
            <a:xfrm>
              <a:off x="8477059" y="4652808"/>
              <a:ext cx="2060436" cy="1983998"/>
            </a:xfrm>
            <a:prstGeom prst="rect">
              <a:avLst/>
            </a:prstGeom>
          </p:spPr>
        </p:pic>
        <p:grpSp>
          <p:nvGrpSpPr>
            <p:cNvPr id="5" name="Group 4">
              <a:extLst>
                <a:ext uri="{FF2B5EF4-FFF2-40B4-BE49-F238E27FC236}">
                  <a16:creationId xmlns:a16="http://schemas.microsoft.com/office/drawing/2014/main" id="{9EAB6D5D-8287-4949-04BB-523699E9A340}"/>
                </a:ext>
              </a:extLst>
            </p:cNvPr>
            <p:cNvGrpSpPr/>
            <p:nvPr/>
          </p:nvGrpSpPr>
          <p:grpSpPr>
            <a:xfrm>
              <a:off x="8382000" y="4529138"/>
              <a:ext cx="4180840" cy="2226885"/>
              <a:chOff x="8442960" y="4443725"/>
              <a:chExt cx="4180840" cy="2226885"/>
            </a:xfrm>
          </p:grpSpPr>
          <p:sp>
            <p:nvSpPr>
              <p:cNvPr id="6" name="Rectangle 5">
                <a:extLst>
                  <a:ext uri="{FF2B5EF4-FFF2-40B4-BE49-F238E27FC236}">
                    <a16:creationId xmlns:a16="http://schemas.microsoft.com/office/drawing/2014/main" id="{3A03D1AD-9590-8404-63B9-E6429EF67FC4}"/>
                  </a:ext>
                </a:extLst>
              </p:cNvPr>
              <p:cNvSpPr/>
              <p:nvPr/>
            </p:nvSpPr>
            <p:spPr>
              <a:xfrm>
                <a:off x="8442960" y="4443725"/>
                <a:ext cx="4180840" cy="222688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lumn1- 200$- text">
                <a:extLst>
                  <a:ext uri="{FF2B5EF4-FFF2-40B4-BE49-F238E27FC236}">
                    <a16:creationId xmlns:a16="http://schemas.microsoft.com/office/drawing/2014/main" id="{9ADF62E9-A6AD-2CFB-FDD6-3546BB456EE5}"/>
                  </a:ext>
                </a:extLst>
              </p:cNvPr>
              <p:cNvSpPr txBox="1"/>
              <p:nvPr/>
            </p:nvSpPr>
            <p:spPr>
              <a:xfrm>
                <a:off x="10598455" y="4980123"/>
                <a:ext cx="144368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5s</a:t>
                </a:r>
              </a:p>
            </p:txBody>
          </p:sp>
        </p:grpSp>
      </p:grpSp>
      <p:pic>
        <p:nvPicPr>
          <p:cNvPr id="2" name="81580daa6d7d4bdc9fef4ab64f65f5dc">
            <a:hlinkClick r:id="" action="ppaction://media"/>
            <a:extLst>
              <a:ext uri="{FF2B5EF4-FFF2-40B4-BE49-F238E27FC236}">
                <a16:creationId xmlns:a16="http://schemas.microsoft.com/office/drawing/2014/main" id="{3FE777A3-CD6A-07C2-21F3-E89D8CE1EC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4647" y="260741"/>
            <a:ext cx="3569945" cy="6346569"/>
          </a:xfrm>
          <a:prstGeom prst="rect">
            <a:avLst/>
          </a:prstGeom>
        </p:spPr>
      </p:pic>
    </p:spTree>
    <p:extLst>
      <p:ext uri="{BB962C8B-B14F-4D97-AF65-F5344CB8AC3E}">
        <p14:creationId xmlns:p14="http://schemas.microsoft.com/office/powerpoint/2010/main" val="1698096333"/>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90AAB6-BAB5-34F8-4FD1-5DFC6AF92965}"/>
              </a:ext>
            </a:extLst>
          </p:cNvPr>
          <p:cNvSpPr/>
          <p:nvPr/>
        </p:nvSpPr>
        <p:spPr>
          <a:xfrm>
            <a:off x="5292736" y="2967335"/>
            <a:ext cx="1606530" cy="1015663"/>
          </a:xfrm>
          <a:prstGeom prst="rect">
            <a:avLst/>
          </a:prstGeom>
          <a:noFill/>
        </p:spPr>
        <p:txBody>
          <a:bodyPr wrap="square" lIns="91440" tIns="45720" rIns="91440" bIns="45720">
            <a:spAutoFit/>
          </a:bodyPr>
          <a:lstStyle/>
          <a:p>
            <a:pPr algn="ctr"/>
            <a:r>
              <a:rPr lang="en-US" sz="6000" b="1" cap="none" spc="0" dirty="0">
                <a:ln w="9525">
                  <a:solidFill>
                    <a:sysClr val="windowText" lastClr="000000"/>
                  </a:solidFill>
                  <a:prstDash val="solid"/>
                </a:ln>
                <a:solidFill>
                  <a:srgbClr val="FFC000"/>
                </a:solidFill>
                <a:effectLst>
                  <a:innerShdw blurRad="63500" dist="50800" dir="2700000">
                    <a:prstClr val="black">
                      <a:alpha val="50000"/>
                    </a:prstClr>
                  </a:innerShdw>
                </a:effectLst>
                <a:latin typeface="Impact" panose="020B0806030902050204" pitchFamily="34" charset="0"/>
              </a:rPr>
              <a:t>1s</a:t>
            </a:r>
          </a:p>
        </p:txBody>
      </p:sp>
      <p:sp>
        <p:nvSpPr>
          <p:cNvPr id="3" name="Rectangle 2">
            <a:extLst>
              <a:ext uri="{FF2B5EF4-FFF2-40B4-BE49-F238E27FC236}">
                <a16:creationId xmlns:a16="http://schemas.microsoft.com/office/drawing/2014/main" id="{54576BB0-590E-2167-7428-78F0B9E4A4FF}"/>
              </a:ext>
            </a:extLst>
          </p:cNvPr>
          <p:cNvSpPr/>
          <p:nvPr/>
        </p:nvSpPr>
        <p:spPr>
          <a:xfrm>
            <a:off x="5191136" y="4110335"/>
            <a:ext cx="1606530" cy="1015663"/>
          </a:xfrm>
          <a:prstGeom prst="rect">
            <a:avLst/>
          </a:prstGeom>
          <a:noFill/>
        </p:spPr>
        <p:txBody>
          <a:bodyPr wrap="square" lIns="91440" tIns="45720" rIns="91440" bIns="45720">
            <a:spAutoFit/>
          </a:bodyPr>
          <a:lstStyle/>
          <a:p>
            <a:pPr algn="ctr"/>
            <a:r>
              <a:rPr lang="en-US" sz="6000" b="1" cap="none" spc="0" dirty="0">
                <a:ln w="9525">
                  <a:solidFill>
                    <a:sysClr val="windowText" lastClr="000000"/>
                  </a:solidFill>
                  <a:prstDash val="solid"/>
                </a:ln>
                <a:solidFill>
                  <a:srgbClr val="FFC000"/>
                </a:solidFill>
                <a:effectLst>
                  <a:innerShdw blurRad="63500" dist="50800" dir="2700000">
                    <a:prstClr val="black">
                      <a:alpha val="50000"/>
                    </a:prstClr>
                  </a:innerShdw>
                </a:effectLst>
                <a:latin typeface="Impact" panose="020B0806030902050204" pitchFamily="34" charset="0"/>
              </a:rPr>
              <a:t>2s</a:t>
            </a:r>
          </a:p>
        </p:txBody>
      </p:sp>
      <p:sp>
        <p:nvSpPr>
          <p:cNvPr id="4" name="Rectangle 3">
            <a:extLst>
              <a:ext uri="{FF2B5EF4-FFF2-40B4-BE49-F238E27FC236}">
                <a16:creationId xmlns:a16="http://schemas.microsoft.com/office/drawing/2014/main" id="{5451E2D2-EE3B-141D-BCAA-C485C3B8BD77}"/>
              </a:ext>
            </a:extLst>
          </p:cNvPr>
          <p:cNvSpPr/>
          <p:nvPr/>
        </p:nvSpPr>
        <p:spPr>
          <a:xfrm>
            <a:off x="5508636" y="5125998"/>
            <a:ext cx="1606530" cy="1015663"/>
          </a:xfrm>
          <a:prstGeom prst="rect">
            <a:avLst/>
          </a:prstGeom>
          <a:noFill/>
        </p:spPr>
        <p:txBody>
          <a:bodyPr wrap="square" lIns="91440" tIns="45720" rIns="91440" bIns="45720">
            <a:spAutoFit/>
          </a:bodyPr>
          <a:lstStyle/>
          <a:p>
            <a:pPr algn="ctr"/>
            <a:r>
              <a:rPr lang="en-US" sz="6000" b="1" cap="none" spc="0" dirty="0">
                <a:ln w="9525">
                  <a:solidFill>
                    <a:sysClr val="windowText" lastClr="000000"/>
                  </a:solidFill>
                  <a:prstDash val="solid"/>
                </a:ln>
                <a:solidFill>
                  <a:srgbClr val="FFC000"/>
                </a:solidFill>
                <a:effectLst>
                  <a:innerShdw blurRad="63500" dist="50800" dir="2700000">
                    <a:prstClr val="black">
                      <a:alpha val="50000"/>
                    </a:prstClr>
                  </a:innerShdw>
                </a:effectLst>
                <a:latin typeface="Impact" panose="020B0806030902050204" pitchFamily="34" charset="0"/>
              </a:rPr>
              <a:t>3s</a:t>
            </a:r>
          </a:p>
        </p:txBody>
      </p:sp>
      <p:sp>
        <p:nvSpPr>
          <p:cNvPr id="5" name="Rectangle 4">
            <a:extLst>
              <a:ext uri="{FF2B5EF4-FFF2-40B4-BE49-F238E27FC236}">
                <a16:creationId xmlns:a16="http://schemas.microsoft.com/office/drawing/2014/main" id="{54023BE7-6C94-8629-6029-7ACD32678878}"/>
              </a:ext>
            </a:extLst>
          </p:cNvPr>
          <p:cNvSpPr/>
          <p:nvPr/>
        </p:nvSpPr>
        <p:spPr>
          <a:xfrm>
            <a:off x="7629536" y="5329198"/>
            <a:ext cx="1606530" cy="1015663"/>
          </a:xfrm>
          <a:prstGeom prst="rect">
            <a:avLst/>
          </a:prstGeom>
          <a:noFill/>
        </p:spPr>
        <p:txBody>
          <a:bodyPr wrap="square" lIns="91440" tIns="45720" rIns="91440" bIns="45720">
            <a:spAutoFit/>
          </a:bodyPr>
          <a:lstStyle/>
          <a:p>
            <a:pPr algn="ctr"/>
            <a:r>
              <a:rPr lang="en-US" sz="6000" b="1" cap="none" spc="0" dirty="0">
                <a:ln w="9525">
                  <a:solidFill>
                    <a:sysClr val="windowText" lastClr="000000"/>
                  </a:solidFill>
                  <a:prstDash val="solid"/>
                </a:ln>
                <a:solidFill>
                  <a:srgbClr val="FFC000"/>
                </a:solidFill>
                <a:effectLst>
                  <a:innerShdw blurRad="63500" dist="50800" dir="2700000">
                    <a:prstClr val="black">
                      <a:alpha val="50000"/>
                    </a:prstClr>
                  </a:innerShdw>
                </a:effectLst>
                <a:latin typeface="Impact" panose="020B0806030902050204" pitchFamily="34" charset="0"/>
              </a:rPr>
              <a:t>4s</a:t>
            </a:r>
          </a:p>
        </p:txBody>
      </p:sp>
      <p:sp>
        <p:nvSpPr>
          <p:cNvPr id="6" name="Rectangle 5">
            <a:extLst>
              <a:ext uri="{FF2B5EF4-FFF2-40B4-BE49-F238E27FC236}">
                <a16:creationId xmlns:a16="http://schemas.microsoft.com/office/drawing/2014/main" id="{8891A0A7-2543-949B-9583-5F5519BB280B}"/>
              </a:ext>
            </a:extLst>
          </p:cNvPr>
          <p:cNvSpPr/>
          <p:nvPr/>
        </p:nvSpPr>
        <p:spPr>
          <a:xfrm>
            <a:off x="7629536" y="3830598"/>
            <a:ext cx="1606530" cy="1015663"/>
          </a:xfrm>
          <a:prstGeom prst="rect">
            <a:avLst/>
          </a:prstGeom>
          <a:noFill/>
        </p:spPr>
        <p:txBody>
          <a:bodyPr wrap="square" lIns="91440" tIns="45720" rIns="91440" bIns="45720">
            <a:spAutoFit/>
          </a:bodyPr>
          <a:lstStyle/>
          <a:p>
            <a:pPr algn="ctr"/>
            <a:r>
              <a:rPr lang="en-US" sz="6000" b="1" dirty="0">
                <a:ln w="9525">
                  <a:solidFill>
                    <a:sysClr val="windowText" lastClr="000000"/>
                  </a:solidFill>
                  <a:prstDash val="solid"/>
                </a:ln>
                <a:solidFill>
                  <a:srgbClr val="FFC000"/>
                </a:solidFill>
                <a:effectLst>
                  <a:innerShdw blurRad="63500" dist="50800" dir="2700000">
                    <a:prstClr val="black">
                      <a:alpha val="50000"/>
                    </a:prstClr>
                  </a:innerShdw>
                </a:effectLst>
                <a:latin typeface="Impact" panose="020B0806030902050204" pitchFamily="34" charset="0"/>
              </a:rPr>
              <a:t>5</a:t>
            </a:r>
            <a:r>
              <a:rPr lang="en-US" sz="6000" b="1" cap="none" spc="0" dirty="0">
                <a:ln w="9525">
                  <a:solidFill>
                    <a:sysClr val="windowText" lastClr="000000"/>
                  </a:solidFill>
                  <a:prstDash val="solid"/>
                </a:ln>
                <a:solidFill>
                  <a:srgbClr val="FFC000"/>
                </a:solidFill>
                <a:effectLst>
                  <a:innerShdw blurRad="63500" dist="50800" dir="2700000">
                    <a:prstClr val="black">
                      <a:alpha val="50000"/>
                    </a:prstClr>
                  </a:innerShdw>
                </a:effectLst>
                <a:latin typeface="Impact" panose="020B0806030902050204" pitchFamily="34" charset="0"/>
              </a:rPr>
              <a:t>s</a:t>
            </a:r>
          </a:p>
        </p:txBody>
      </p:sp>
    </p:spTree>
    <p:extLst>
      <p:ext uri="{BB962C8B-B14F-4D97-AF65-F5344CB8AC3E}">
        <p14:creationId xmlns:p14="http://schemas.microsoft.com/office/powerpoint/2010/main" val="4087176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321AD5-7616-426D-A98C-8400E8F2DF11}"/>
              </a:ext>
            </a:extLst>
          </p:cNvPr>
          <p:cNvSpPr>
            <a:spLocks noGrp="1"/>
          </p:cNvSpPr>
          <p:nvPr>
            <p:ph type="title" idx="4294967295"/>
          </p:nvPr>
        </p:nvSpPr>
        <p:spPr>
          <a:xfrm>
            <a:off x="838200" y="365125"/>
            <a:ext cx="10515600" cy="1325563"/>
          </a:xfrm>
        </p:spPr>
        <p:txBody>
          <a:bodyPr/>
          <a:lstStyle/>
          <a:p>
            <a:r>
              <a:rPr lang="de-AT" dirty="0"/>
              <a:t> </a:t>
            </a:r>
          </a:p>
        </p:txBody>
      </p:sp>
      <p:sp>
        <p:nvSpPr>
          <p:cNvPr id="3" name="Inhaltsplatzhalter 2">
            <a:extLst>
              <a:ext uri="{FF2B5EF4-FFF2-40B4-BE49-F238E27FC236}">
                <a16:creationId xmlns:a16="http://schemas.microsoft.com/office/drawing/2014/main" id="{7D504819-064E-464D-B90B-0699521E0689}"/>
              </a:ext>
            </a:extLst>
          </p:cNvPr>
          <p:cNvSpPr>
            <a:spLocks noGrp="1"/>
          </p:cNvSpPr>
          <p:nvPr>
            <p:ph idx="4294967295"/>
          </p:nvPr>
        </p:nvSpPr>
        <p:spPr>
          <a:xfrm>
            <a:off x="838200" y="1825625"/>
            <a:ext cx="10515600" cy="4351338"/>
          </a:xfrm>
        </p:spPr>
        <p:txBody>
          <a:bodyPr/>
          <a:lstStyle/>
          <a:p>
            <a:endParaRPr lang="de-AT"/>
          </a:p>
        </p:txBody>
      </p:sp>
      <p:pic>
        <p:nvPicPr>
          <p:cNvPr id="5" name="Grafik 4" descr="Ein Bild, das Zug enthält.&#10;&#10;Automatisch generierte Beschreibung">
            <a:extLst>
              <a:ext uri="{FF2B5EF4-FFF2-40B4-BE49-F238E27FC236}">
                <a16:creationId xmlns:a16="http://schemas.microsoft.com/office/drawing/2014/main" id="{38C422C8-F24D-469E-8776-92BBEAFE7CB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feld 3">
            <a:extLst>
              <a:ext uri="{FF2B5EF4-FFF2-40B4-BE49-F238E27FC236}">
                <a16:creationId xmlns:a16="http://schemas.microsoft.com/office/drawing/2014/main" id="{A5178E25-B762-4271-9C82-C06567F1DBDC}"/>
              </a:ext>
            </a:extLst>
          </p:cNvPr>
          <p:cNvSpPr txBox="1"/>
          <p:nvPr/>
        </p:nvSpPr>
        <p:spPr>
          <a:xfrm>
            <a:off x="2134354" y="6271943"/>
            <a:ext cx="7923292" cy="584775"/>
          </a:xfrm>
          <a:prstGeom prst="rect">
            <a:avLst/>
          </a:prstGeom>
          <a:noFill/>
        </p:spPr>
        <p:txBody>
          <a:bodyPr wrap="square" rtlCol="0">
            <a:spAutoFit/>
          </a:bodyPr>
          <a:lstStyle/>
          <a:p>
            <a:pPr algn="ctr"/>
            <a:r>
              <a:rPr lang="de-AT" sz="320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PLEASE CLICK TO START THE GAME!</a:t>
            </a:r>
            <a:endParaRPr lang="de-AT" sz="1380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6" name="Textfeld 3">
            <a:extLst>
              <a:ext uri="{FF2B5EF4-FFF2-40B4-BE49-F238E27FC236}">
                <a16:creationId xmlns:a16="http://schemas.microsoft.com/office/drawing/2014/main" id="{3BC78595-9316-DC45-1F40-5799FE47325F}"/>
              </a:ext>
            </a:extLst>
          </p:cNvPr>
          <p:cNvSpPr txBox="1"/>
          <p:nvPr/>
        </p:nvSpPr>
        <p:spPr>
          <a:xfrm>
            <a:off x="191332" y="5131846"/>
            <a:ext cx="11809335" cy="923330"/>
          </a:xfrm>
          <a:prstGeom prst="rect">
            <a:avLst/>
          </a:prstGeom>
          <a:noFill/>
        </p:spPr>
        <p:txBody>
          <a:bodyPr wrap="square" rtlCol="0">
            <a:spAutoFit/>
          </a:bodyPr>
          <a:lstStyle/>
          <a:p>
            <a:pPr algn="ctr"/>
            <a:r>
              <a:rPr lang="de-AT" sz="540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a:t>
            </a:r>
            <a:r>
              <a:rPr lang="de-AT" sz="5400" b="1" dirty="0" err="1">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What</a:t>
            </a:r>
            <a:r>
              <a:rPr lang="de-AT" sz="540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 </a:t>
            </a:r>
            <a:r>
              <a:rPr lang="de-AT" sz="5400" b="1" dirty="0" err="1">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would</a:t>
            </a:r>
            <a:r>
              <a:rPr lang="de-AT" sz="540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 JOSH Say“ EDITION</a:t>
            </a:r>
            <a:endParaRPr lang="de-AT" sz="3440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pic>
        <p:nvPicPr>
          <p:cNvPr id="8" name="middle part">
            <a:hlinkClick r:id="" action="ppaction://media"/>
            <a:extLst>
              <a:ext uri="{FF2B5EF4-FFF2-40B4-BE49-F238E27FC236}">
                <a16:creationId xmlns:a16="http://schemas.microsoft.com/office/drawing/2014/main" id="{0400E4B2-E51E-A4E6-855B-B4150E9D643C}"/>
              </a:ext>
            </a:extLst>
          </p:cNvPr>
          <p:cNvPicPr>
            <a:picLocks noChangeAspect="1"/>
          </p:cNvPicPr>
          <p:nvPr>
            <a:audioFile r:link="rId2"/>
            <p:extLst>
              <p:ext uri="{DAA4B4D4-6D71-4841-9C94-3DE7FCFB9230}">
                <p14:media xmlns:p14="http://schemas.microsoft.com/office/powerpoint/2010/main" r:embed="rId1">
                  <p14:fade in="1000"/>
                </p14:media>
              </p:ext>
            </p:extLst>
          </p:nvPr>
        </p:nvPicPr>
        <p:blipFill>
          <a:blip r:embed="rId6"/>
          <a:stretch>
            <a:fillRect/>
          </a:stretch>
        </p:blipFill>
        <p:spPr>
          <a:xfrm>
            <a:off x="194468" y="223043"/>
            <a:ext cx="468313" cy="468313"/>
          </a:xfrm>
          <a:prstGeom prst="rect">
            <a:avLst/>
          </a:prstGeom>
        </p:spPr>
      </p:pic>
    </p:spTree>
    <p:extLst>
      <p:ext uri="{BB962C8B-B14F-4D97-AF65-F5344CB8AC3E}">
        <p14:creationId xmlns:p14="http://schemas.microsoft.com/office/powerpoint/2010/main" val="4037635682"/>
      </p:ext>
    </p:extLst>
  </p:cSld>
  <p:clrMapOvr>
    <a:masterClrMapping/>
  </p:clrMapOvr>
  <mc:AlternateContent xmlns:mc="http://schemas.openxmlformats.org/markup-compatibility/2006" xmlns:p14="http://schemas.microsoft.com/office/powerpoint/2010/main">
    <mc:Choice Requires="p14">
      <p:transition spd="slow" p14:dur="13500">
        <p:split orient="vert"/>
        <p:sndAc>
          <p:stSnd loop="1">
            <p:snd r:embed="rId4" name="begin song.wav"/>
          </p:stSnd>
        </p:sndAc>
      </p:transition>
    </mc:Choice>
    <mc:Fallback xmlns="">
      <p:transition spd="slow">
        <p:split orient="vert"/>
        <p:sndAc>
          <p:stSnd loop="1">
            <p:snd r:embed="rId7" name="begin son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5A20026B-BD52-4B59-A5A6-037EB8A165CF}"/>
              </a:ext>
            </a:extLst>
          </p:cNvPr>
          <p:cNvPicPr>
            <a:picLocks noGrp="1" noChangeAspect="1"/>
          </p:cNvPicPr>
          <p:nvPr>
            <p:ph type="pic" idx="4294967295"/>
          </p:nvPr>
        </p:nvPicPr>
        <p:blipFill>
          <a:blip r:embed="rId3" cstate="screen">
            <a:extLst>
              <a:ext uri="{28A0092B-C50C-407E-A947-70E740481C1C}">
                <a14:useLocalDpi xmlns:a14="http://schemas.microsoft.com/office/drawing/2010/main"/>
              </a:ext>
            </a:extLst>
          </a:blip>
          <a:srcRect/>
          <a:stretch/>
        </p:blipFill>
        <p:spPr>
          <a:xfrm>
            <a:off x="585923" y="451976"/>
            <a:ext cx="5610225" cy="5760052"/>
          </a:xfrm>
        </p:spPr>
      </p:pic>
      <p:pic>
        <p:nvPicPr>
          <p:cNvPr id="13" name="Grafik 12" descr="Ein Bild, das Zeichnung enthält.&#10;&#10;Automatisch generierte Beschreibung">
            <a:extLst>
              <a:ext uri="{FF2B5EF4-FFF2-40B4-BE49-F238E27FC236}">
                <a16:creationId xmlns:a16="http://schemas.microsoft.com/office/drawing/2014/main" id="{B1E7FD15-FC10-4B4B-AB99-203CF9F32C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3651" y="2434343"/>
            <a:ext cx="4973288" cy="994657"/>
          </a:xfrm>
          <a:prstGeom prst="rect">
            <a:avLst/>
          </a:prstGeom>
        </p:spPr>
      </p:pic>
      <p:sp>
        <p:nvSpPr>
          <p:cNvPr id="15" name="Textfeld 14">
            <a:extLst>
              <a:ext uri="{FF2B5EF4-FFF2-40B4-BE49-F238E27FC236}">
                <a16:creationId xmlns:a16="http://schemas.microsoft.com/office/drawing/2014/main" id="{1CFF94DC-3438-4D18-BB1F-2B03ED9E9B8B}"/>
              </a:ext>
            </a:extLst>
          </p:cNvPr>
          <p:cNvSpPr txBox="1"/>
          <p:nvPr/>
        </p:nvSpPr>
        <p:spPr>
          <a:xfrm>
            <a:off x="7606938" y="3465513"/>
            <a:ext cx="3710002"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800" b="1" i="0" u="none" strike="noStrike" kern="1200" cap="none" spc="0" normalizeH="0" baseline="0" noProof="0" dirty="0">
                <a:ln>
                  <a:noFill/>
                </a:ln>
                <a:solidFill>
                  <a:prstClr val="white"/>
                </a:solidFill>
                <a:effectLst/>
                <a:uLnTx/>
                <a:uFillTx/>
                <a:latin typeface="Lato" panose="020F0502020204030203" pitchFamily="34" charset="0"/>
                <a:ea typeface="+mn-ea"/>
                <a:cs typeface="Arial" panose="020B0604020202020204" pitchFamily="34" charset="0"/>
              </a:rPr>
              <a:t>Free Download: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800" b="0" i="0" u="sng" strike="noStrike" kern="1200" cap="none" spc="0" normalizeH="0" baseline="0" noProof="0" dirty="0">
                <a:ln>
                  <a:noFill/>
                </a:ln>
                <a:solidFill>
                  <a:schemeClr val="bg1"/>
                </a:solidFill>
                <a:effectLst/>
                <a:uLnTx/>
                <a:uFillTx/>
                <a:latin typeface="Lato" panose="020F0502020204030203" pitchFamily="34" charset="0"/>
                <a:ea typeface="+mn-ea"/>
                <a:cs typeface="Arial" panose="020B0604020202020204" pitchFamily="34" charset="0"/>
              </a:rPr>
              <a:t>https://slidelizard.com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339412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2" name="Folienzoom - 4/5">
                <a:extLst>
                  <a:ext uri="{FF2B5EF4-FFF2-40B4-BE49-F238E27FC236}">
                    <a16:creationId xmlns:a16="http://schemas.microsoft.com/office/drawing/2014/main" id="{254CCB1C-182A-DB4D-F2E6-5E22452FF39A}"/>
                  </a:ext>
                </a:extLst>
              </p:cNvPr>
              <p:cNvGraphicFramePr>
                <a:graphicFrameLocks/>
              </p:cNvGraphicFramePr>
              <p:nvPr>
                <p:extLst>
                  <p:ext uri="{D42A27DB-BD31-4B8C-83A1-F6EECF244321}">
                    <p14:modId xmlns:p14="http://schemas.microsoft.com/office/powerpoint/2010/main" val="406835864"/>
                  </p:ext>
                </p:extLst>
              </p:nvPr>
            </p:nvGraphicFramePr>
            <p:xfrm>
              <a:off x="10093463" y="5535403"/>
              <a:ext cx="1820826" cy="1152144"/>
            </p:xfrm>
            <a:graphic>
              <a:graphicData uri="http://schemas.microsoft.com/office/powerpoint/2016/slidezoom">
                <pslz:sldZm>
                  <pslz:sldZmObj sldId="292" cId="2740082526">
                    <pslz:zmPr id="{A6672339-AF73-45F5-8A80-8CA124DCFA45}"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820826" cy="1152144"/>
                        </a:xfrm>
                        <a:prstGeom prst="rect">
                          <a:avLst/>
                        </a:prstGeom>
                        <a:solidFill>
                          <a:srgbClr val="0047D6"/>
                        </a:solidFill>
                        <a:ln w="3175">
                          <a:noFill/>
                        </a:ln>
                      </p166:spPr>
                    </pslz:zmPr>
                  </pslz:sldZmObj>
                </pslz:sldZm>
              </a:graphicData>
            </a:graphic>
          </p:graphicFrame>
        </mc:Choice>
        <mc:Fallback xmlns="">
          <p:pic>
            <p:nvPicPr>
              <p:cNvPr id="22" name="Folienzoom - 4/5">
                <a:extLst>
                  <a:ext uri="{FF2B5EF4-FFF2-40B4-BE49-F238E27FC236}">
                    <a16:creationId xmlns:a16="http://schemas.microsoft.com/office/drawing/2014/main" id="{254CCB1C-182A-DB4D-F2E6-5E22452FF39A}"/>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0093463" y="5535403"/>
                <a:ext cx="1820826"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24" name="Folienzoom - 4/4">
                <a:extLst>
                  <a:ext uri="{FF2B5EF4-FFF2-40B4-BE49-F238E27FC236}">
                    <a16:creationId xmlns:a16="http://schemas.microsoft.com/office/drawing/2014/main" id="{C8283527-C13C-D2A8-9159-862198C0E136}"/>
                  </a:ext>
                </a:extLst>
              </p:cNvPr>
              <p:cNvGraphicFramePr>
                <a:graphicFrameLocks/>
              </p:cNvGraphicFramePr>
              <p:nvPr>
                <p:extLst>
                  <p:ext uri="{D42A27DB-BD31-4B8C-83A1-F6EECF244321}">
                    <p14:modId xmlns:p14="http://schemas.microsoft.com/office/powerpoint/2010/main" val="1181562934"/>
                  </p:ext>
                </p:extLst>
              </p:nvPr>
            </p:nvGraphicFramePr>
            <p:xfrm>
              <a:off x="7658283" y="5586504"/>
              <a:ext cx="1820826" cy="1152144"/>
            </p:xfrm>
            <a:graphic>
              <a:graphicData uri="http://schemas.microsoft.com/office/powerpoint/2016/slidezoom">
                <pslz:sldZm>
                  <pslz:sldZmObj sldId="287" cId="2627552705">
                    <pslz:zmPr id="{074134CD-36DC-429F-8186-E55B7F659B53}"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820826" cy="1152144"/>
                        </a:xfrm>
                        <a:prstGeom prst="rect">
                          <a:avLst/>
                        </a:prstGeom>
                        <a:solidFill>
                          <a:srgbClr val="0047D6"/>
                        </a:solidFill>
                        <a:ln w="3175">
                          <a:noFill/>
                        </a:ln>
                      </p166:spPr>
                    </pslz:zmPr>
                  </pslz:sldZmObj>
                </pslz:sldZm>
              </a:graphicData>
            </a:graphic>
          </p:graphicFrame>
        </mc:Choice>
        <mc:Fallback xmlns="">
          <p:pic>
            <p:nvPicPr>
              <p:cNvPr id="24" name="Folienzoom - 4/4">
                <a:extLst>
                  <a:ext uri="{FF2B5EF4-FFF2-40B4-BE49-F238E27FC236}">
                    <a16:creationId xmlns:a16="http://schemas.microsoft.com/office/drawing/2014/main" id="{C8283527-C13C-D2A8-9159-862198C0E136}"/>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7658283" y="5586504"/>
                <a:ext cx="1820826"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26" name="Folienzoom - 4/3">
                <a:extLst>
                  <a:ext uri="{FF2B5EF4-FFF2-40B4-BE49-F238E27FC236}">
                    <a16:creationId xmlns:a16="http://schemas.microsoft.com/office/drawing/2014/main" id="{D1B158AC-3B5B-0919-3F4E-1756B0683936}"/>
                  </a:ext>
                </a:extLst>
              </p:cNvPr>
              <p:cNvGraphicFramePr>
                <a:graphicFrameLocks/>
              </p:cNvGraphicFramePr>
              <p:nvPr>
                <p:extLst>
                  <p:ext uri="{D42A27DB-BD31-4B8C-83A1-F6EECF244321}">
                    <p14:modId xmlns:p14="http://schemas.microsoft.com/office/powerpoint/2010/main" val="1826437191"/>
                  </p:ext>
                </p:extLst>
              </p:nvPr>
            </p:nvGraphicFramePr>
            <p:xfrm>
              <a:off x="5219016" y="5535403"/>
              <a:ext cx="1820826" cy="1152144"/>
            </p:xfrm>
            <a:graphic>
              <a:graphicData uri="http://schemas.microsoft.com/office/powerpoint/2016/slidezoom">
                <pslz:sldZm>
                  <pslz:sldZmObj sldId="282" cId="1713479205">
                    <pslz:zmPr id="{97D47C76-B9BD-4FB7-949B-823C41333D96}"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820826" cy="1152144"/>
                        </a:xfrm>
                        <a:prstGeom prst="rect">
                          <a:avLst/>
                        </a:prstGeom>
                        <a:solidFill>
                          <a:srgbClr val="0047D6"/>
                        </a:solidFill>
                        <a:ln w="3175">
                          <a:noFill/>
                        </a:ln>
                      </p166:spPr>
                    </pslz:zmPr>
                  </pslz:sldZmObj>
                </pslz:sldZm>
              </a:graphicData>
            </a:graphic>
          </p:graphicFrame>
        </mc:Choice>
        <mc:Fallback xmlns="">
          <p:pic>
            <p:nvPicPr>
              <p:cNvPr id="26" name="Folienzoom - 4/3">
                <a:extLst>
                  <a:ext uri="{FF2B5EF4-FFF2-40B4-BE49-F238E27FC236}">
                    <a16:creationId xmlns:a16="http://schemas.microsoft.com/office/drawing/2014/main" id="{D1B158AC-3B5B-0919-3F4E-1756B0683936}"/>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5219016" y="5535403"/>
                <a:ext cx="1820826"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28" name="Folienzoom - 4/2">
                <a:extLst>
                  <a:ext uri="{FF2B5EF4-FFF2-40B4-BE49-F238E27FC236}">
                    <a16:creationId xmlns:a16="http://schemas.microsoft.com/office/drawing/2014/main" id="{A530249D-3F1A-798B-5FCB-889971EAE694}"/>
                  </a:ext>
                </a:extLst>
              </p:cNvPr>
              <p:cNvGraphicFramePr>
                <a:graphicFrameLocks/>
              </p:cNvGraphicFramePr>
              <p:nvPr>
                <p:extLst>
                  <p:ext uri="{D42A27DB-BD31-4B8C-83A1-F6EECF244321}">
                    <p14:modId xmlns:p14="http://schemas.microsoft.com/office/powerpoint/2010/main" val="3189275513"/>
                  </p:ext>
                </p:extLst>
              </p:nvPr>
            </p:nvGraphicFramePr>
            <p:xfrm>
              <a:off x="2781792" y="5535403"/>
              <a:ext cx="1820826" cy="1152144"/>
            </p:xfrm>
            <a:graphic>
              <a:graphicData uri="http://schemas.microsoft.com/office/powerpoint/2016/slidezoom">
                <pslz:sldZm>
                  <pslz:sldZmObj sldId="277" cId="1083251038">
                    <pslz:zmPr id="{20BFE3CD-D689-4CA3-9F02-1D896603F94E}"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820826" cy="1152144"/>
                        </a:xfrm>
                        <a:prstGeom prst="rect">
                          <a:avLst/>
                        </a:prstGeom>
                        <a:solidFill>
                          <a:srgbClr val="0047D6"/>
                        </a:solidFill>
                        <a:ln w="3175">
                          <a:noFill/>
                        </a:ln>
                      </p166:spPr>
                    </pslz:zmPr>
                  </pslz:sldZmObj>
                </pslz:sldZm>
              </a:graphicData>
            </a:graphic>
          </p:graphicFrame>
        </mc:Choice>
        <mc:Fallback xmlns="">
          <p:pic>
            <p:nvPicPr>
              <p:cNvPr id="28" name="Folienzoom - 4/2">
                <a:extLst>
                  <a:ext uri="{FF2B5EF4-FFF2-40B4-BE49-F238E27FC236}">
                    <a16:creationId xmlns:a16="http://schemas.microsoft.com/office/drawing/2014/main" id="{A530249D-3F1A-798B-5FCB-889971EAE694}"/>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2781792" y="5535403"/>
                <a:ext cx="1820826"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30" name="Folienzoom - 4/1">
                <a:extLst>
                  <a:ext uri="{FF2B5EF4-FFF2-40B4-BE49-F238E27FC236}">
                    <a16:creationId xmlns:a16="http://schemas.microsoft.com/office/drawing/2014/main" id="{1C1824A9-725C-73DA-4F8D-3005114E3438}"/>
                  </a:ext>
                </a:extLst>
              </p:cNvPr>
              <p:cNvGraphicFramePr>
                <a:graphicFrameLocks/>
              </p:cNvGraphicFramePr>
              <p:nvPr>
                <p:extLst>
                  <p:ext uri="{D42A27DB-BD31-4B8C-83A1-F6EECF244321}">
                    <p14:modId xmlns:p14="http://schemas.microsoft.com/office/powerpoint/2010/main" val="1456532095"/>
                  </p:ext>
                </p:extLst>
              </p:nvPr>
            </p:nvGraphicFramePr>
            <p:xfrm>
              <a:off x="363264" y="5535403"/>
              <a:ext cx="1820826" cy="1152144"/>
            </p:xfrm>
            <a:graphic>
              <a:graphicData uri="http://schemas.microsoft.com/office/powerpoint/2016/slidezoom">
                <pslz:sldZm>
                  <pslz:sldZmObj sldId="271" cId="2738594996">
                    <pslz:zmPr id="{2456DF3D-2160-44DB-850E-382AC2A993E3}"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820826" cy="1152144"/>
                        </a:xfrm>
                        <a:prstGeom prst="rect">
                          <a:avLst/>
                        </a:prstGeom>
                        <a:solidFill>
                          <a:srgbClr val="0047D6"/>
                        </a:solidFill>
                        <a:ln w="3175">
                          <a:noFill/>
                        </a:ln>
                      </p166:spPr>
                    </pslz:zmPr>
                  </pslz:sldZmObj>
                </pslz:sldZm>
              </a:graphicData>
            </a:graphic>
          </p:graphicFrame>
        </mc:Choice>
        <mc:Fallback xmlns="">
          <p:pic>
            <p:nvPicPr>
              <p:cNvPr id="30" name="Folienzoom - 4/1">
                <a:extLst>
                  <a:ext uri="{FF2B5EF4-FFF2-40B4-BE49-F238E27FC236}">
                    <a16:creationId xmlns:a16="http://schemas.microsoft.com/office/drawing/2014/main" id="{1C1824A9-725C-73DA-4F8D-3005114E3438}"/>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63264" y="5535403"/>
                <a:ext cx="1820826"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32" name="Folienzoom - 3/4">
                <a:extLst>
                  <a:ext uri="{FF2B5EF4-FFF2-40B4-BE49-F238E27FC236}">
                    <a16:creationId xmlns:a16="http://schemas.microsoft.com/office/drawing/2014/main" id="{B5D2BA04-3D8F-1388-C665-6D6DA355FC95}"/>
                  </a:ext>
                </a:extLst>
              </p:cNvPr>
              <p:cNvGraphicFramePr>
                <a:graphicFrameLocks/>
              </p:cNvGraphicFramePr>
              <p:nvPr>
                <p:extLst>
                  <p:ext uri="{D42A27DB-BD31-4B8C-83A1-F6EECF244321}">
                    <p14:modId xmlns:p14="http://schemas.microsoft.com/office/powerpoint/2010/main" val="3699813793"/>
                  </p:ext>
                </p:extLst>
              </p:nvPr>
            </p:nvGraphicFramePr>
            <p:xfrm>
              <a:off x="7377247" y="4049464"/>
              <a:ext cx="2404872" cy="1152144"/>
            </p:xfrm>
            <a:graphic>
              <a:graphicData uri="http://schemas.microsoft.com/office/powerpoint/2016/slidezoom">
                <pslz:sldZm>
                  <pslz:sldZmObj sldId="286" cId="1321349439">
                    <pslz:zmPr id="{3D1CF146-AA8C-4087-BC66-77BEE191AC7A}"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32" name="Folienzoom - 3/4">
                <a:extLst>
                  <a:ext uri="{FF2B5EF4-FFF2-40B4-BE49-F238E27FC236}">
                    <a16:creationId xmlns:a16="http://schemas.microsoft.com/office/drawing/2014/main" id="{B5D2BA04-3D8F-1388-C665-6D6DA355FC95}"/>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7377247" y="4049464"/>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34" name="Folienzoom - 3/3">
                <a:extLst>
                  <a:ext uri="{FF2B5EF4-FFF2-40B4-BE49-F238E27FC236}">
                    <a16:creationId xmlns:a16="http://schemas.microsoft.com/office/drawing/2014/main" id="{42D9E4D5-62C3-6760-CFCE-1781CA70278B}"/>
                  </a:ext>
                </a:extLst>
              </p:cNvPr>
              <p:cNvGraphicFramePr>
                <a:graphicFrameLocks/>
              </p:cNvGraphicFramePr>
              <p:nvPr>
                <p:extLst>
                  <p:ext uri="{D42A27DB-BD31-4B8C-83A1-F6EECF244321}">
                    <p14:modId xmlns:p14="http://schemas.microsoft.com/office/powerpoint/2010/main" val="1399317663"/>
                  </p:ext>
                </p:extLst>
              </p:nvPr>
            </p:nvGraphicFramePr>
            <p:xfrm>
              <a:off x="4926993" y="4066800"/>
              <a:ext cx="2404872" cy="1152144"/>
            </p:xfrm>
            <a:graphic>
              <a:graphicData uri="http://schemas.microsoft.com/office/powerpoint/2016/slidezoom">
                <pslz:sldZm>
                  <pslz:sldZmObj sldId="281" cId="317693037">
                    <pslz:zmPr id="{0A489BAF-63CA-4004-9840-7EEF435E19F9}"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34" name="Folienzoom - 3/3">
                <a:extLst>
                  <a:ext uri="{FF2B5EF4-FFF2-40B4-BE49-F238E27FC236}">
                    <a16:creationId xmlns:a16="http://schemas.microsoft.com/office/drawing/2014/main" id="{42D9E4D5-62C3-6760-CFCE-1781CA70278B}"/>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926993" y="4066800"/>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36" name="Folienzoom - 3/2">
                <a:extLst>
                  <a:ext uri="{FF2B5EF4-FFF2-40B4-BE49-F238E27FC236}">
                    <a16:creationId xmlns:a16="http://schemas.microsoft.com/office/drawing/2014/main" id="{34315B04-7E1B-C87E-D73B-E624A2D9F1AA}"/>
                  </a:ext>
                </a:extLst>
              </p:cNvPr>
              <p:cNvGraphicFramePr>
                <a:graphicFrameLocks/>
              </p:cNvGraphicFramePr>
              <p:nvPr>
                <p:extLst>
                  <p:ext uri="{D42A27DB-BD31-4B8C-83A1-F6EECF244321}">
                    <p14:modId xmlns:p14="http://schemas.microsoft.com/office/powerpoint/2010/main" val="3905445554"/>
                  </p:ext>
                </p:extLst>
              </p:nvPr>
            </p:nvGraphicFramePr>
            <p:xfrm>
              <a:off x="2489769" y="4066800"/>
              <a:ext cx="2404872" cy="1152144"/>
            </p:xfrm>
            <a:graphic>
              <a:graphicData uri="http://schemas.microsoft.com/office/powerpoint/2016/slidezoom">
                <pslz:sldZm>
                  <pslz:sldZmObj sldId="276" cId="1442414698">
                    <pslz:zmPr id="{A7F34820-12EE-43E1-BFCF-0138F87C246C}"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36" name="Folienzoom - 3/2">
                <a:extLst>
                  <a:ext uri="{FF2B5EF4-FFF2-40B4-BE49-F238E27FC236}">
                    <a16:creationId xmlns:a16="http://schemas.microsoft.com/office/drawing/2014/main" id="{34315B04-7E1B-C87E-D73B-E624A2D9F1AA}"/>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489769" y="4066800"/>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38" name="Folienzoom - 3/1">
                <a:extLst>
                  <a:ext uri="{FF2B5EF4-FFF2-40B4-BE49-F238E27FC236}">
                    <a16:creationId xmlns:a16="http://schemas.microsoft.com/office/drawing/2014/main" id="{A8F6417E-2101-EFD3-A7AD-98A23CE14B96}"/>
                  </a:ext>
                </a:extLst>
              </p:cNvPr>
              <p:cNvGraphicFramePr>
                <a:graphicFrameLocks/>
              </p:cNvGraphicFramePr>
              <p:nvPr>
                <p:extLst>
                  <p:ext uri="{D42A27DB-BD31-4B8C-83A1-F6EECF244321}">
                    <p14:modId xmlns:p14="http://schemas.microsoft.com/office/powerpoint/2010/main" val="1534751697"/>
                  </p:ext>
                </p:extLst>
              </p:nvPr>
            </p:nvGraphicFramePr>
            <p:xfrm>
              <a:off x="52545" y="4066800"/>
              <a:ext cx="2404872" cy="1152144"/>
            </p:xfrm>
            <a:graphic>
              <a:graphicData uri="http://schemas.microsoft.com/office/powerpoint/2016/slidezoom">
                <pslz:sldZm>
                  <pslz:sldZmObj sldId="270" cId="2309015311">
                    <pslz:zmPr id="{23A1A43D-DD8F-4396-9CEC-3366A82C66DC}"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38" name="Folienzoom - 3/1">
                <a:extLst>
                  <a:ext uri="{FF2B5EF4-FFF2-40B4-BE49-F238E27FC236}">
                    <a16:creationId xmlns:a16="http://schemas.microsoft.com/office/drawing/2014/main" id="{A8F6417E-2101-EFD3-A7AD-98A23CE14B96}"/>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52545" y="4066800"/>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40" name="Folienzoom - 2/5">
                <a:extLst>
                  <a:ext uri="{FF2B5EF4-FFF2-40B4-BE49-F238E27FC236}">
                    <a16:creationId xmlns:a16="http://schemas.microsoft.com/office/drawing/2014/main" id="{21056D5E-4D4B-78F0-B1A0-C10A78DD924F}"/>
                  </a:ext>
                </a:extLst>
              </p:cNvPr>
              <p:cNvGraphicFramePr>
                <a:graphicFrameLocks/>
              </p:cNvGraphicFramePr>
              <p:nvPr>
                <p:extLst>
                  <p:ext uri="{D42A27DB-BD31-4B8C-83A1-F6EECF244321}">
                    <p14:modId xmlns:p14="http://schemas.microsoft.com/office/powerpoint/2010/main" val="1582841213"/>
                  </p:ext>
                </p:extLst>
              </p:nvPr>
            </p:nvGraphicFramePr>
            <p:xfrm>
              <a:off x="9801440" y="2674397"/>
              <a:ext cx="2404872" cy="1152144"/>
            </p:xfrm>
            <a:graphic>
              <a:graphicData uri="http://schemas.microsoft.com/office/powerpoint/2016/slidezoom">
                <pslz:sldZm>
                  <pslz:sldZmObj sldId="290" cId="4100315965">
                    <pslz:zmPr id="{BD9BFBC9-CD7C-4217-95ED-E61C2388EB0B}"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40" name="Folienzoom - 2/5">
                <a:extLst>
                  <a:ext uri="{FF2B5EF4-FFF2-40B4-BE49-F238E27FC236}">
                    <a16:creationId xmlns:a16="http://schemas.microsoft.com/office/drawing/2014/main" id="{21056D5E-4D4B-78F0-B1A0-C10A78DD924F}"/>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9801440" y="2674397"/>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42" name="Folienzoom - 2/4">
                <a:extLst>
                  <a:ext uri="{FF2B5EF4-FFF2-40B4-BE49-F238E27FC236}">
                    <a16:creationId xmlns:a16="http://schemas.microsoft.com/office/drawing/2014/main" id="{07CED3B2-C301-2353-0E39-ED88C6B85E02}"/>
                  </a:ext>
                </a:extLst>
              </p:cNvPr>
              <p:cNvGraphicFramePr>
                <a:graphicFrameLocks/>
              </p:cNvGraphicFramePr>
              <p:nvPr>
                <p:extLst>
                  <p:ext uri="{D42A27DB-BD31-4B8C-83A1-F6EECF244321}">
                    <p14:modId xmlns:p14="http://schemas.microsoft.com/office/powerpoint/2010/main" val="3966060828"/>
                  </p:ext>
                </p:extLst>
              </p:nvPr>
            </p:nvGraphicFramePr>
            <p:xfrm>
              <a:off x="7378957" y="2696547"/>
              <a:ext cx="2404872" cy="1152144"/>
            </p:xfrm>
            <a:graphic>
              <a:graphicData uri="http://schemas.microsoft.com/office/powerpoint/2016/slidezoom">
                <pslz:sldZm>
                  <pslz:sldZmObj sldId="285" cId="1616482804">
                    <pslz:zmPr id="{5AA4B083-9CDA-4CD8-A5C0-93D2E68D1FBE}"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42" name="Folienzoom - 2/4">
                <a:extLst>
                  <a:ext uri="{FF2B5EF4-FFF2-40B4-BE49-F238E27FC236}">
                    <a16:creationId xmlns:a16="http://schemas.microsoft.com/office/drawing/2014/main" id="{07CED3B2-C301-2353-0E39-ED88C6B85E02}"/>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7378957" y="2696547"/>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44" name="Folienzoom - 2/3">
                <a:extLst>
                  <a:ext uri="{FF2B5EF4-FFF2-40B4-BE49-F238E27FC236}">
                    <a16:creationId xmlns:a16="http://schemas.microsoft.com/office/drawing/2014/main" id="{66C42421-1C1B-2CA9-A912-3BCAA2A25639}"/>
                  </a:ext>
                </a:extLst>
              </p:cNvPr>
              <p:cNvGraphicFramePr>
                <a:graphicFrameLocks/>
              </p:cNvGraphicFramePr>
              <p:nvPr>
                <p:extLst>
                  <p:ext uri="{D42A27DB-BD31-4B8C-83A1-F6EECF244321}">
                    <p14:modId xmlns:p14="http://schemas.microsoft.com/office/powerpoint/2010/main" val="3060666412"/>
                  </p:ext>
                </p:extLst>
              </p:nvPr>
            </p:nvGraphicFramePr>
            <p:xfrm>
              <a:off x="4926993" y="2674397"/>
              <a:ext cx="2404872" cy="1152144"/>
            </p:xfrm>
            <a:graphic>
              <a:graphicData uri="http://schemas.microsoft.com/office/powerpoint/2016/slidezoom">
                <pslz:sldZm>
                  <pslz:sldZmObj sldId="280" cId="1146334913">
                    <pslz:zmPr id="{DFCDC141-801A-4D8C-BEB2-F6A2DC80D6DC}"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44" name="Folienzoom - 2/3">
                <a:extLst>
                  <a:ext uri="{FF2B5EF4-FFF2-40B4-BE49-F238E27FC236}">
                    <a16:creationId xmlns:a16="http://schemas.microsoft.com/office/drawing/2014/main" id="{66C42421-1C1B-2CA9-A912-3BCAA2A25639}"/>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926993" y="2674397"/>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46" name="Folienzoom - 2/2">
                <a:extLst>
                  <a:ext uri="{FF2B5EF4-FFF2-40B4-BE49-F238E27FC236}">
                    <a16:creationId xmlns:a16="http://schemas.microsoft.com/office/drawing/2014/main" id="{6C82AA52-45B5-B909-0CB0-B9CC538944E7}"/>
                  </a:ext>
                </a:extLst>
              </p:cNvPr>
              <p:cNvGraphicFramePr>
                <a:graphicFrameLocks/>
              </p:cNvGraphicFramePr>
              <p:nvPr>
                <p:extLst>
                  <p:ext uri="{D42A27DB-BD31-4B8C-83A1-F6EECF244321}">
                    <p14:modId xmlns:p14="http://schemas.microsoft.com/office/powerpoint/2010/main" val="2141576276"/>
                  </p:ext>
                </p:extLst>
              </p:nvPr>
            </p:nvGraphicFramePr>
            <p:xfrm>
              <a:off x="2489769" y="2674397"/>
              <a:ext cx="2404872" cy="1152144"/>
            </p:xfrm>
            <a:graphic>
              <a:graphicData uri="http://schemas.microsoft.com/office/powerpoint/2016/slidezoom">
                <pslz:sldZm>
                  <pslz:sldZmObj sldId="275" cId="267572749">
                    <pslz:zmPr id="{B488AA5C-1BFF-49DE-964A-9EC8F81A5062}"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46" name="Folienzoom - 2/2">
                <a:extLst>
                  <a:ext uri="{FF2B5EF4-FFF2-40B4-BE49-F238E27FC236}">
                    <a16:creationId xmlns:a16="http://schemas.microsoft.com/office/drawing/2014/main" id="{6C82AA52-45B5-B909-0CB0-B9CC538944E7}"/>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2489769" y="2674397"/>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48" name="Folienzoom - 2/1">
                <a:extLst>
                  <a:ext uri="{FF2B5EF4-FFF2-40B4-BE49-F238E27FC236}">
                    <a16:creationId xmlns:a16="http://schemas.microsoft.com/office/drawing/2014/main" id="{4C10DBA9-341F-33DE-8B92-D65410E521AF}"/>
                  </a:ext>
                </a:extLst>
              </p:cNvPr>
              <p:cNvGraphicFramePr>
                <a:graphicFrameLocks/>
              </p:cNvGraphicFramePr>
              <p:nvPr>
                <p:extLst>
                  <p:ext uri="{D42A27DB-BD31-4B8C-83A1-F6EECF244321}">
                    <p14:modId xmlns:p14="http://schemas.microsoft.com/office/powerpoint/2010/main" val="62016458"/>
                  </p:ext>
                </p:extLst>
              </p:nvPr>
            </p:nvGraphicFramePr>
            <p:xfrm>
              <a:off x="52545" y="2674397"/>
              <a:ext cx="2404872" cy="1152144"/>
            </p:xfrm>
            <a:graphic>
              <a:graphicData uri="http://schemas.microsoft.com/office/powerpoint/2016/slidezoom">
                <pslz:sldZm>
                  <pslz:sldZmObj sldId="269" cId="1546973757">
                    <pslz:zmPr id="{423B7F9D-AD39-4200-A919-6EA14605E56F}"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48" name="Folienzoom - 2/1">
                <a:extLst>
                  <a:ext uri="{FF2B5EF4-FFF2-40B4-BE49-F238E27FC236}">
                    <a16:creationId xmlns:a16="http://schemas.microsoft.com/office/drawing/2014/main" id="{4C10DBA9-341F-33DE-8B92-D65410E521AF}"/>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2545" y="2674397"/>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82" name="Folienzoom - 3/5">
                <a:extLst>
                  <a:ext uri="{FF2B5EF4-FFF2-40B4-BE49-F238E27FC236}">
                    <a16:creationId xmlns:a16="http://schemas.microsoft.com/office/drawing/2014/main" id="{F8F55D2E-2FF6-5872-50AE-6E64F9A8C17B}"/>
                  </a:ext>
                </a:extLst>
              </p:cNvPr>
              <p:cNvGraphicFramePr>
                <a:graphicFrameLocks/>
              </p:cNvGraphicFramePr>
              <p:nvPr>
                <p:extLst>
                  <p:ext uri="{D42A27DB-BD31-4B8C-83A1-F6EECF244321}">
                    <p14:modId xmlns:p14="http://schemas.microsoft.com/office/powerpoint/2010/main" val="3775310395"/>
                  </p:ext>
                </p:extLst>
              </p:nvPr>
            </p:nvGraphicFramePr>
            <p:xfrm>
              <a:off x="9801440" y="4049464"/>
              <a:ext cx="2404872" cy="1152144"/>
            </p:xfrm>
            <a:graphic>
              <a:graphicData uri="http://schemas.microsoft.com/office/powerpoint/2016/slidezoom">
                <pslz:sldZm>
                  <pslz:sldZmObj sldId="291" cId="1096644749">
                    <pslz:zmPr id="{8DEC09B3-439B-40C2-91E9-5DAA30E164BF}"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82" name="Folienzoom - 3/5">
                <a:extLst>
                  <a:ext uri="{FF2B5EF4-FFF2-40B4-BE49-F238E27FC236}">
                    <a16:creationId xmlns:a16="http://schemas.microsoft.com/office/drawing/2014/main" id="{F8F55D2E-2FF6-5872-50AE-6E64F9A8C17B}"/>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801440" y="4049464"/>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50" name="Folienzoom - 1/5">
                <a:extLst>
                  <a:ext uri="{FF2B5EF4-FFF2-40B4-BE49-F238E27FC236}">
                    <a16:creationId xmlns:a16="http://schemas.microsoft.com/office/drawing/2014/main" id="{817049F7-2EC3-ED30-5E84-543C1ACA507C}"/>
                  </a:ext>
                </a:extLst>
              </p:cNvPr>
              <p:cNvGraphicFramePr>
                <a:graphicFrameLocks/>
              </p:cNvGraphicFramePr>
              <p:nvPr>
                <p:extLst>
                  <p:ext uri="{D42A27DB-BD31-4B8C-83A1-F6EECF244321}">
                    <p14:modId xmlns:p14="http://schemas.microsoft.com/office/powerpoint/2010/main" val="343427971"/>
                  </p:ext>
                </p:extLst>
              </p:nvPr>
            </p:nvGraphicFramePr>
            <p:xfrm>
              <a:off x="9801440" y="1327714"/>
              <a:ext cx="2404872" cy="1152144"/>
            </p:xfrm>
            <a:graphic>
              <a:graphicData uri="http://schemas.microsoft.com/office/powerpoint/2016/slidezoom">
                <pslz:sldZm>
                  <pslz:sldZmObj sldId="289" cId="1891947413">
                    <pslz:zmPr id="{E1977B2C-D94D-40E1-8C10-0034549F84AE}"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50" name="Folienzoom - 1/5">
                <a:extLst>
                  <a:ext uri="{FF2B5EF4-FFF2-40B4-BE49-F238E27FC236}">
                    <a16:creationId xmlns:a16="http://schemas.microsoft.com/office/drawing/2014/main" id="{817049F7-2EC3-ED30-5E84-543C1ACA507C}"/>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9801440" y="1327714"/>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52" name="Folienzoom - 1/4">
                <a:extLst>
                  <a:ext uri="{FF2B5EF4-FFF2-40B4-BE49-F238E27FC236}">
                    <a16:creationId xmlns:a16="http://schemas.microsoft.com/office/drawing/2014/main" id="{E1095B9A-F5E7-0A07-4B3F-7DC9D6E7C687}"/>
                  </a:ext>
                </a:extLst>
              </p:cNvPr>
              <p:cNvGraphicFramePr>
                <a:graphicFrameLocks/>
              </p:cNvGraphicFramePr>
              <p:nvPr>
                <p:extLst>
                  <p:ext uri="{D42A27DB-BD31-4B8C-83A1-F6EECF244321}">
                    <p14:modId xmlns:p14="http://schemas.microsoft.com/office/powerpoint/2010/main" val="4124219200"/>
                  </p:ext>
                </p:extLst>
              </p:nvPr>
            </p:nvGraphicFramePr>
            <p:xfrm>
              <a:off x="7364217" y="1327714"/>
              <a:ext cx="2404872" cy="1152144"/>
            </p:xfrm>
            <a:graphic>
              <a:graphicData uri="http://schemas.microsoft.com/office/powerpoint/2016/slidezoom">
                <pslz:sldZm>
                  <pslz:sldZmObj sldId="284" cId="2652402265">
                    <pslz:zmPr id="{1DC0CA83-30CC-4209-ABD4-D8BCD687B58B}"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52" name="Folienzoom - 1/4">
                <a:extLst>
                  <a:ext uri="{FF2B5EF4-FFF2-40B4-BE49-F238E27FC236}">
                    <a16:creationId xmlns:a16="http://schemas.microsoft.com/office/drawing/2014/main" id="{E1095B9A-F5E7-0A07-4B3F-7DC9D6E7C687}"/>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7364217" y="1327714"/>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54" name="Folienzoom - 1/3">
                <a:extLst>
                  <a:ext uri="{FF2B5EF4-FFF2-40B4-BE49-F238E27FC236}">
                    <a16:creationId xmlns:a16="http://schemas.microsoft.com/office/drawing/2014/main" id="{4CB035DE-8CC3-1A56-FCDB-EDE31A41045A}"/>
                  </a:ext>
                </a:extLst>
              </p:cNvPr>
              <p:cNvGraphicFramePr>
                <a:graphicFrameLocks/>
              </p:cNvGraphicFramePr>
              <p:nvPr>
                <p:extLst>
                  <p:ext uri="{D42A27DB-BD31-4B8C-83A1-F6EECF244321}">
                    <p14:modId xmlns:p14="http://schemas.microsoft.com/office/powerpoint/2010/main" val="3792658628"/>
                  </p:ext>
                </p:extLst>
              </p:nvPr>
            </p:nvGraphicFramePr>
            <p:xfrm>
              <a:off x="4926993" y="1327714"/>
              <a:ext cx="2404872" cy="1152144"/>
            </p:xfrm>
            <a:graphic>
              <a:graphicData uri="http://schemas.microsoft.com/office/powerpoint/2016/slidezoom">
                <pslz:sldZm>
                  <pslz:sldZmObj sldId="279" cId="754673021">
                    <pslz:zmPr id="{BBFE92D9-E330-49BE-9D96-338AE04E5086}"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54" name="Folienzoom - 1/3">
                <a:extLst>
                  <a:ext uri="{FF2B5EF4-FFF2-40B4-BE49-F238E27FC236}">
                    <a16:creationId xmlns:a16="http://schemas.microsoft.com/office/drawing/2014/main" id="{4CB035DE-8CC3-1A56-FCDB-EDE31A41045A}"/>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4926993" y="1327714"/>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56" name="Folienzoom 1/2">
                <a:extLst>
                  <a:ext uri="{FF2B5EF4-FFF2-40B4-BE49-F238E27FC236}">
                    <a16:creationId xmlns:a16="http://schemas.microsoft.com/office/drawing/2014/main" id="{BA25BCE9-B581-BC57-F2FA-77F68019F7A7}"/>
                  </a:ext>
                </a:extLst>
              </p:cNvPr>
              <p:cNvGraphicFramePr>
                <a:graphicFrameLocks/>
              </p:cNvGraphicFramePr>
              <p:nvPr>
                <p:extLst>
                  <p:ext uri="{D42A27DB-BD31-4B8C-83A1-F6EECF244321}">
                    <p14:modId xmlns:p14="http://schemas.microsoft.com/office/powerpoint/2010/main" val="464082859"/>
                  </p:ext>
                </p:extLst>
              </p:nvPr>
            </p:nvGraphicFramePr>
            <p:xfrm>
              <a:off x="2489769" y="1327714"/>
              <a:ext cx="2404872" cy="1152144"/>
            </p:xfrm>
            <a:graphic>
              <a:graphicData uri="http://schemas.microsoft.com/office/powerpoint/2016/slidezoom">
                <pslz:sldZm>
                  <pslz:sldZmObj sldId="334" cId="862763330">
                    <pslz:zmPr id="{98F397F0-A933-4A00-B153-108127BF80B3}"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152144"/>
                        </a:xfrm>
                        <a:prstGeom prst="rect">
                          <a:avLst/>
                        </a:prstGeom>
                        <a:solidFill>
                          <a:srgbClr val="0047D6"/>
                        </a:solidFill>
                        <a:ln w="3175">
                          <a:noFill/>
                        </a:ln>
                      </p166:spPr>
                    </pslz:zmPr>
                  </pslz:sldZmObj>
                </pslz:sldZm>
              </a:graphicData>
            </a:graphic>
          </p:graphicFrame>
        </mc:Choice>
        <mc:Fallback xmlns="">
          <p:pic>
            <p:nvPicPr>
              <p:cNvPr id="56" name="Folienzoom 1/2">
                <a:extLst>
                  <a:ext uri="{FF2B5EF4-FFF2-40B4-BE49-F238E27FC236}">
                    <a16:creationId xmlns:a16="http://schemas.microsoft.com/office/drawing/2014/main" id="{BA25BCE9-B581-BC57-F2FA-77F68019F7A7}"/>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2489769" y="1327714"/>
                <a:ext cx="2404872" cy="1152144"/>
              </a:xfrm>
              <a:prstGeom prst="rect">
                <a:avLst/>
              </a:prstGeom>
              <a:solidFill>
                <a:srgbClr val="0047D6"/>
              </a:solidFill>
              <a:ln w="3175">
                <a:noFill/>
              </a:ln>
            </p:spPr>
          </p:pic>
        </mc:Fallback>
      </mc:AlternateContent>
      <mc:AlternateContent xmlns:mc="http://schemas.openxmlformats.org/markup-compatibility/2006" xmlns:pslz="http://schemas.microsoft.com/office/powerpoint/2016/slidezoom">
        <mc:Choice Requires="pslz">
          <p:graphicFrame>
            <p:nvGraphicFramePr>
              <p:cNvPr id="58" name="Folienzoom - 1/1">
                <a:extLst>
                  <a:ext uri="{FF2B5EF4-FFF2-40B4-BE49-F238E27FC236}">
                    <a16:creationId xmlns:a16="http://schemas.microsoft.com/office/drawing/2014/main" id="{55C77402-DA12-1A13-6156-55957F496053}"/>
                  </a:ext>
                </a:extLst>
              </p:cNvPr>
              <p:cNvGraphicFramePr>
                <a:graphicFrameLocks/>
              </p:cNvGraphicFramePr>
              <p:nvPr>
                <p:extLst>
                  <p:ext uri="{D42A27DB-BD31-4B8C-83A1-F6EECF244321}">
                    <p14:modId xmlns:p14="http://schemas.microsoft.com/office/powerpoint/2010/main" val="3361081046"/>
                  </p:ext>
                </p:extLst>
              </p:nvPr>
            </p:nvGraphicFramePr>
            <p:xfrm>
              <a:off x="52545" y="1172386"/>
              <a:ext cx="2404872" cy="1350117"/>
            </p:xfrm>
            <a:graphic>
              <a:graphicData uri="http://schemas.microsoft.com/office/powerpoint/2016/slidezoom">
                <pslz:sldZm>
                  <pslz:sldZmObj sldId="266" cId="1520566942">
                    <pslz:zmPr id="{EEFE115F-9BC0-44FE-A184-343D230FB521}"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404872" cy="1350117"/>
                        </a:xfrm>
                        <a:prstGeom prst="rect">
                          <a:avLst/>
                        </a:prstGeom>
                        <a:solidFill>
                          <a:srgbClr val="0047D6"/>
                        </a:solidFill>
                        <a:ln w="3175">
                          <a:noFill/>
                        </a:ln>
                      </p166:spPr>
                    </pslz:zmPr>
                  </pslz:sldZmObj>
                </pslz:sldZm>
              </a:graphicData>
            </a:graphic>
          </p:graphicFrame>
        </mc:Choice>
        <mc:Fallback xmlns="">
          <p:pic>
            <p:nvPicPr>
              <p:cNvPr id="58" name="Folienzoom - 1/1">
                <a:extLst>
                  <a:ext uri="{FF2B5EF4-FFF2-40B4-BE49-F238E27FC236}">
                    <a16:creationId xmlns:a16="http://schemas.microsoft.com/office/drawing/2014/main" id="{55C77402-DA12-1A13-6156-55957F496053}"/>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52545" y="1172386"/>
                <a:ext cx="2404872" cy="1350117"/>
              </a:xfrm>
              <a:prstGeom prst="rect">
                <a:avLst/>
              </a:prstGeom>
              <a:solidFill>
                <a:srgbClr val="0047D6"/>
              </a:solidFill>
              <a:ln w="3175">
                <a:noFill/>
              </a:ln>
            </p:spPr>
          </p:pic>
        </mc:Fallback>
      </mc:AlternateContent>
      <p:grpSp>
        <p:nvGrpSpPr>
          <p:cNvPr id="89" name="Group 88">
            <a:extLst>
              <a:ext uri="{FF2B5EF4-FFF2-40B4-BE49-F238E27FC236}">
                <a16:creationId xmlns:a16="http://schemas.microsoft.com/office/drawing/2014/main" id="{2A2E6CAC-A6F8-730A-190C-1D49D6E5A497}"/>
              </a:ext>
            </a:extLst>
          </p:cNvPr>
          <p:cNvGrpSpPr/>
          <p:nvPr/>
        </p:nvGrpSpPr>
        <p:grpSpPr>
          <a:xfrm>
            <a:off x="-9041" y="-22415"/>
            <a:ext cx="12247285" cy="1155882"/>
            <a:chOff x="-9041" y="-22415"/>
            <a:chExt cx="12247285" cy="1155882"/>
          </a:xfrm>
        </p:grpSpPr>
        <p:pic>
          <p:nvPicPr>
            <p:cNvPr id="189" name="Grafik 188" descr="Ein Bild, das Zug enthält.&#10;&#10;Automatisch generierte Beschreibung">
              <a:extLst>
                <a:ext uri="{FF2B5EF4-FFF2-40B4-BE49-F238E27FC236}">
                  <a16:creationId xmlns:a16="http://schemas.microsoft.com/office/drawing/2014/main" id="{DB34962F-10EA-426A-9B86-04CE23AC9F1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787652" y="-22415"/>
              <a:ext cx="2450592" cy="1114311"/>
            </a:xfrm>
            <a:prstGeom prst="rect">
              <a:avLst/>
            </a:prstGeom>
          </p:spPr>
        </p:pic>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11B3469C-8DEE-4177-8E4D-3A60AAD836AB}"/>
                    </a:ext>
                  </a:extLst>
                </p:cNvPr>
                <p:cNvGraphicFramePr>
                  <a:graphicFrameLocks noChangeAspect="1"/>
                </p:cNvGraphicFramePr>
                <p:nvPr>
                  <p:extLst>
                    <p:ext uri="{D42A27DB-BD31-4B8C-83A1-F6EECF244321}">
                      <p14:modId xmlns:p14="http://schemas.microsoft.com/office/powerpoint/2010/main" val="2084314519"/>
                    </p:ext>
                  </p:extLst>
                </p:nvPr>
              </p:nvGraphicFramePr>
              <p:xfrm>
                <a:off x="-9041" y="-22415"/>
                <a:ext cx="2450592" cy="1155882"/>
              </p:xfrm>
              <a:graphic>
                <a:graphicData uri="http://schemas.microsoft.com/office/powerpoint/2016/slidezoom">
                  <pslz:sldZm>
                    <pslz:sldZmObj sldId="335" cId="3510115186">
                      <pslz:zmPr id="{7F4EBF7B-EA3F-4120-9557-BEAB04119442}" returnToParent="0" transitionDur="1000">
                        <p166:blipFill xmlns:p166="http://schemas.microsoft.com/office/powerpoint/2016/6/main">
                          <a:blip r:embed="rId12"/>
                          <a:stretch>
                            <a:fillRect/>
                          </a:stretch>
                        </p166:blipFill>
                        <p166:spPr xmlns:p166="http://schemas.microsoft.com/office/powerpoint/2016/6/main">
                          <a:xfrm>
                            <a:off x="0" y="0"/>
                            <a:ext cx="2450592" cy="1155882"/>
                          </a:xfrm>
                          <a:prstGeom prst="rect">
                            <a:avLst/>
                          </a:prstGeom>
                          <a:ln w="3175">
                            <a:solidFill>
                              <a:prstClr val="ltGray"/>
                            </a:solidFill>
                          </a:ln>
                        </p166:spPr>
                      </pslz:zmPr>
                    </pslz:sldZmObj>
                  </pslz:sldZm>
                </a:graphicData>
              </a:graphic>
            </p:graphicFrame>
          </mc:Choice>
          <mc:Fallback xmlns="">
            <p:pic>
              <p:nvPicPr>
                <p:cNvPr id="8" name="Folienzoom 7">
                  <a:hlinkClick r:id="rId13" action="ppaction://hlinksldjump"/>
                  <a:extLst>
                    <a:ext uri="{FF2B5EF4-FFF2-40B4-BE49-F238E27FC236}">
                      <a16:creationId xmlns:a16="http://schemas.microsoft.com/office/drawing/2014/main" id="{11B3469C-8DEE-4177-8E4D-3A60AAD836AB}"/>
                    </a:ext>
                  </a:extLst>
                </p:cNvPr>
                <p:cNvPicPr>
                  <a:picLocks noGrp="1" noRot="1" noChangeAspect="1" noMove="1" noResize="1" noEditPoints="1" noAdjustHandles="1" noChangeArrowheads="1" noChangeShapeType="1"/>
                </p:cNvPicPr>
                <p:nvPr/>
              </p:nvPicPr>
              <p:blipFill>
                <a:blip r:embed="rId14"/>
                <a:stretch>
                  <a:fillRect/>
                </a:stretch>
              </p:blipFill>
              <p:spPr>
                <a:xfrm>
                  <a:off x="-9041" y="-22415"/>
                  <a:ext cx="2450592" cy="1155882"/>
                </a:xfrm>
                <a:prstGeom prst="rect">
                  <a:avLst/>
                </a:prstGeom>
                <a:ln w="3175">
                  <a:solidFill>
                    <a:prstClr val="ltGray"/>
                  </a:solidFill>
                </a:ln>
              </p:spPr>
            </p:pic>
          </mc:Fallback>
        </mc:AlternateContent>
        <p:pic>
          <p:nvPicPr>
            <p:cNvPr id="84" name="Grafik 188" descr="Ein Bild, das Zug enthält.&#10;&#10;Automatisch generierte Beschreibung">
              <a:extLst>
                <a:ext uri="{FF2B5EF4-FFF2-40B4-BE49-F238E27FC236}">
                  <a16:creationId xmlns:a16="http://schemas.microsoft.com/office/drawing/2014/main" id="{4C438A46-A399-16A2-03B1-D702D8144E66}"/>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338478" y="-22415"/>
              <a:ext cx="2450592" cy="1114311"/>
            </a:xfrm>
            <a:prstGeom prst="rect">
              <a:avLst/>
            </a:prstGeom>
          </p:spPr>
        </p:pic>
        <p:pic>
          <p:nvPicPr>
            <p:cNvPr id="85" name="Grafik 188" descr="Ein Bild, das Zug enthält.&#10;&#10;Automatisch generierte Beschreibung">
              <a:extLst>
                <a:ext uri="{FF2B5EF4-FFF2-40B4-BE49-F238E27FC236}">
                  <a16:creationId xmlns:a16="http://schemas.microsoft.com/office/drawing/2014/main" id="{0738E400-4FE0-9561-B9E6-47F3B0C0974D}"/>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889305" y="-22415"/>
              <a:ext cx="2450592" cy="1114311"/>
            </a:xfrm>
            <a:prstGeom prst="rect">
              <a:avLst/>
            </a:prstGeom>
          </p:spPr>
        </p:pic>
        <p:pic>
          <p:nvPicPr>
            <p:cNvPr id="86" name="Grafik 188" descr="Ein Bild, das Zug enthält.&#10;&#10;Automatisch generierte Beschreibung">
              <a:extLst>
                <a:ext uri="{FF2B5EF4-FFF2-40B4-BE49-F238E27FC236}">
                  <a16:creationId xmlns:a16="http://schemas.microsoft.com/office/drawing/2014/main" id="{1B40137F-E78A-5991-C0BF-7A39E3AF2D8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440132" y="-22415"/>
              <a:ext cx="2450592" cy="1114311"/>
            </a:xfrm>
            <a:prstGeom prst="rect">
              <a:avLst/>
            </a:prstGeom>
          </p:spPr>
        </p:pic>
      </p:grpSp>
      <p:sp>
        <p:nvSpPr>
          <p:cNvPr id="5" name="Rechteck 65">
            <a:extLst>
              <a:ext uri="{FF2B5EF4-FFF2-40B4-BE49-F238E27FC236}">
                <a16:creationId xmlns:a16="http://schemas.microsoft.com/office/drawing/2014/main" id="{BC8DFBEF-36D7-4AF6-A373-937673A99FB9}"/>
              </a:ext>
            </a:extLst>
          </p:cNvPr>
          <p:cNvSpPr/>
          <p:nvPr/>
        </p:nvSpPr>
        <p:spPr>
          <a:xfrm>
            <a:off x="12151440" y="5755"/>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0" name="Rechteck 63">
            <a:extLst>
              <a:ext uri="{FF2B5EF4-FFF2-40B4-BE49-F238E27FC236}">
                <a16:creationId xmlns:a16="http://schemas.microsoft.com/office/drawing/2014/main" id="{0D093AA3-9918-5AEA-D338-EB7A1A3ABB5F}"/>
              </a:ext>
            </a:extLst>
          </p:cNvPr>
          <p:cNvSpPr/>
          <p:nvPr/>
        </p:nvSpPr>
        <p:spPr>
          <a:xfrm>
            <a:off x="4856733"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7" name="Rechteck 73">
            <a:extLst>
              <a:ext uri="{FF2B5EF4-FFF2-40B4-BE49-F238E27FC236}">
                <a16:creationId xmlns:a16="http://schemas.microsoft.com/office/drawing/2014/main" id="{ED1B604D-1952-4058-E159-02997ABD9835}"/>
              </a:ext>
            </a:extLst>
          </p:cNvPr>
          <p:cNvSpPr/>
          <p:nvPr/>
        </p:nvSpPr>
        <p:spPr>
          <a:xfrm rot="5400000">
            <a:off x="6047662" y="-4968337"/>
            <a:ext cx="88380" cy="12199616"/>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5" name="Rechteck 65">
            <a:extLst>
              <a:ext uri="{FF2B5EF4-FFF2-40B4-BE49-F238E27FC236}">
                <a16:creationId xmlns:a16="http://schemas.microsoft.com/office/drawing/2014/main" id="{FAEF63FB-7F05-E3D2-CC52-221ED35269A0}"/>
              </a:ext>
            </a:extLst>
          </p:cNvPr>
          <p:cNvSpPr/>
          <p:nvPr/>
        </p:nvSpPr>
        <p:spPr>
          <a:xfrm>
            <a:off x="2413689"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7" name="Rechteck 11">
            <a:extLst>
              <a:ext uri="{FF2B5EF4-FFF2-40B4-BE49-F238E27FC236}">
                <a16:creationId xmlns:a16="http://schemas.microsoft.com/office/drawing/2014/main" id="{D0103002-2CDE-8906-A1D6-02ADE9F6A619}"/>
              </a:ext>
            </a:extLst>
          </p:cNvPr>
          <p:cNvSpPr/>
          <p:nvPr/>
        </p:nvSpPr>
        <p:spPr>
          <a:xfrm>
            <a:off x="-29355" y="-22048"/>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9" name="Rechteck 15">
            <a:extLst>
              <a:ext uri="{FF2B5EF4-FFF2-40B4-BE49-F238E27FC236}">
                <a16:creationId xmlns:a16="http://schemas.microsoft.com/office/drawing/2014/main" id="{B33B5963-A655-BA83-38A3-CD0DC017B01F}"/>
              </a:ext>
            </a:extLst>
          </p:cNvPr>
          <p:cNvSpPr/>
          <p:nvPr/>
        </p:nvSpPr>
        <p:spPr>
          <a:xfrm rot="5400000">
            <a:off x="6047662" y="781064"/>
            <a:ext cx="88380" cy="12199616"/>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62" name="Rechteck 67">
            <a:extLst>
              <a:ext uri="{FF2B5EF4-FFF2-40B4-BE49-F238E27FC236}">
                <a16:creationId xmlns:a16="http://schemas.microsoft.com/office/drawing/2014/main" id="{17A916D0-091E-0FD7-614F-9C7B1F807A0F}"/>
              </a:ext>
            </a:extLst>
          </p:cNvPr>
          <p:cNvSpPr/>
          <p:nvPr/>
        </p:nvSpPr>
        <p:spPr>
          <a:xfrm>
            <a:off x="7299777"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5" name="Rechteck 69">
            <a:extLst>
              <a:ext uri="{FF2B5EF4-FFF2-40B4-BE49-F238E27FC236}">
                <a16:creationId xmlns:a16="http://schemas.microsoft.com/office/drawing/2014/main" id="{8C2B4C4A-A4B4-7577-33FB-509818EFBAA1}"/>
              </a:ext>
            </a:extLst>
          </p:cNvPr>
          <p:cNvSpPr/>
          <p:nvPr/>
        </p:nvSpPr>
        <p:spPr>
          <a:xfrm>
            <a:off x="9742821" y="-1"/>
            <a:ext cx="77299" cy="6865243"/>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9" name="Rechteck 75">
            <a:extLst>
              <a:ext uri="{FF2B5EF4-FFF2-40B4-BE49-F238E27FC236}">
                <a16:creationId xmlns:a16="http://schemas.microsoft.com/office/drawing/2014/main" id="{F56646C6-1D30-68B8-861F-A3D6DE61222A}"/>
              </a:ext>
            </a:extLst>
          </p:cNvPr>
          <p:cNvSpPr/>
          <p:nvPr/>
        </p:nvSpPr>
        <p:spPr>
          <a:xfrm rot="5400000">
            <a:off x="6047839" y="-3529399"/>
            <a:ext cx="85285" cy="12196875"/>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1" name="Rechteck 77">
            <a:extLst>
              <a:ext uri="{FF2B5EF4-FFF2-40B4-BE49-F238E27FC236}">
                <a16:creationId xmlns:a16="http://schemas.microsoft.com/office/drawing/2014/main" id="{0821F7F5-01AC-A38B-30C8-037161B5A4C5}"/>
              </a:ext>
            </a:extLst>
          </p:cNvPr>
          <p:cNvSpPr/>
          <p:nvPr/>
        </p:nvSpPr>
        <p:spPr>
          <a:xfrm rot="5400000">
            <a:off x="6048903" y="-2094443"/>
            <a:ext cx="83156" cy="12196873"/>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3" name="Rechteck 79">
            <a:extLst>
              <a:ext uri="{FF2B5EF4-FFF2-40B4-BE49-F238E27FC236}">
                <a16:creationId xmlns:a16="http://schemas.microsoft.com/office/drawing/2014/main" id="{CC2B491A-0457-67F3-C927-FC6A45E58C4D}"/>
              </a:ext>
            </a:extLst>
          </p:cNvPr>
          <p:cNvSpPr/>
          <p:nvPr/>
        </p:nvSpPr>
        <p:spPr>
          <a:xfrm rot="5400000">
            <a:off x="6053294" y="-664943"/>
            <a:ext cx="89642" cy="12212142"/>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3" name="Rechteck 73">
            <a:extLst>
              <a:ext uri="{FF2B5EF4-FFF2-40B4-BE49-F238E27FC236}">
                <a16:creationId xmlns:a16="http://schemas.microsoft.com/office/drawing/2014/main" id="{95D062F9-487D-A52C-AFD6-F64B9AB8BB3C}"/>
              </a:ext>
            </a:extLst>
          </p:cNvPr>
          <p:cNvSpPr/>
          <p:nvPr/>
        </p:nvSpPr>
        <p:spPr>
          <a:xfrm rot="5400000">
            <a:off x="6105729" y="-6093611"/>
            <a:ext cx="88380" cy="12199616"/>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205951"/>
      </p:ext>
    </p:extLst>
  </p:cSld>
  <p:clrMapOvr>
    <a:masterClrMapping/>
  </p:clrMapOvr>
  <mc:AlternateContent xmlns:mc="http://schemas.openxmlformats.org/markup-compatibility/2006" xmlns:p14="http://schemas.microsoft.com/office/powerpoint/2010/main">
    <mc:Choice Requires="p14">
      <p:transition spd="med" p14:dur="700" advClick="0" advTm="4500">
        <p:fade/>
        <p:sndAc>
          <p:stSnd>
            <p:snd r:embed="rId2" name="Jeopardy fill board.wav"/>
          </p:stSnd>
        </p:sndAc>
      </p:transition>
    </mc:Choice>
    <mc:Fallback xmlns="">
      <p:transition spd="med" advClick="0" advTm="4500">
        <p:fade/>
        <p:sndAc>
          <p:stSnd>
            <p:snd r:embed="rId42" name="Jeopardy fill board.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txBody>
          <a:bodyPr/>
          <a:lstStyle/>
          <a:p>
            <a:endParaRPr lang="en-US"/>
          </a:p>
        </p:txBody>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510115186"/>
      </p:ext>
    </p:extLst>
  </p:cSld>
  <p:clrMapOvr>
    <a:masterClrMapping/>
  </p:clrMapOvr>
  <p:transition spd="slow" advTm="1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1FB444E-34B5-485E-81E9-6EAA4115253E}"/>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094A538C-C540-4F58-A4B4-07BA8FF8B73B}"/>
              </a:ext>
            </a:extLst>
          </p:cNvPr>
          <p:cNvSpPr/>
          <p:nvPr/>
        </p:nvSpPr>
        <p:spPr>
          <a:xfrm>
            <a:off x="688061" y="387034"/>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Textfeld 6">
            <a:extLst>
              <a:ext uri="{FF2B5EF4-FFF2-40B4-BE49-F238E27FC236}">
                <a16:creationId xmlns:a16="http://schemas.microsoft.com/office/drawing/2014/main" id="{172BA0C5-0046-4FA0-AB7D-F2FCD0E09D6E}"/>
              </a:ext>
            </a:extLst>
          </p:cNvPr>
          <p:cNvSpPr txBox="1"/>
          <p:nvPr/>
        </p:nvSpPr>
        <p:spPr>
          <a:xfrm>
            <a:off x="688061" y="457091"/>
            <a:ext cx="10538152" cy="2554545"/>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80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AUBREE </a:t>
            </a:r>
          </a:p>
          <a:p>
            <a:pPr algn="ctr"/>
            <a:r>
              <a:rPr lang="de-AT" sz="80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(SHE‘S A FINE GIRL)</a:t>
            </a:r>
          </a:p>
        </p:txBody>
      </p:sp>
      <p:pic>
        <p:nvPicPr>
          <p:cNvPr id="4" name="Picture 3" descr="A person posing for a picture&#10;&#10;Description automatically generated">
            <a:extLst>
              <a:ext uri="{FF2B5EF4-FFF2-40B4-BE49-F238E27FC236}">
                <a16:creationId xmlns:a16="http://schemas.microsoft.com/office/drawing/2014/main" id="{08AB6559-68D0-B128-D590-BF183E18EF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9892" y="3081692"/>
            <a:ext cx="4332209" cy="3249157"/>
          </a:xfrm>
          <a:prstGeom prst="rect">
            <a:avLst/>
          </a:prstGeom>
        </p:spPr>
      </p:pic>
      <p:pic>
        <p:nvPicPr>
          <p:cNvPr id="30" name="Audio 29">
            <a:extLst>
              <a:ext uri="{FF2B5EF4-FFF2-40B4-BE49-F238E27FC236}">
                <a16:creationId xmlns:a16="http://schemas.microsoft.com/office/drawing/2014/main" id="{C4F6FCE1-D61F-805B-C37B-10946908F1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97876620"/>
      </p:ext>
    </p:extLst>
  </p:cSld>
  <p:clrMapOvr>
    <a:masterClrMapping/>
  </p:clrMapOvr>
  <mc:AlternateContent xmlns:mc="http://schemas.openxmlformats.org/markup-compatibility/2006" xmlns:p14="http://schemas.microsoft.com/office/powerpoint/2010/main">
    <mc:Choice Requires="p14">
      <p:transition spd="slow" p14:dur="1400" advTm="33226">
        <p14:doors dir="vert"/>
      </p:transition>
    </mc:Choice>
    <mc:Fallback xmlns="">
      <p:transition spd="slow" advTm="332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ELIZARD_POLLTEMPLATEID" val="5f3e5f75369e893f7e31a902"/>
</p:tagLst>
</file>

<file path=ppt/tags/tag2.xml><?xml version="1.0" encoding="utf-8"?>
<p:tagLst xmlns:a="http://schemas.openxmlformats.org/drawingml/2006/main" xmlns:r="http://schemas.openxmlformats.org/officeDocument/2006/relationships" xmlns:p="http://schemas.openxmlformats.org/presentationml/2006/main">
  <p:tag name="SLIDELIZARD_POLLTEMPLATEID" val="5f3e5f75369e893f7e31a902"/>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1623</TotalTime>
  <Words>845</Words>
  <Application>Microsoft Macintosh PowerPoint</Application>
  <PresentationFormat>Widescreen</PresentationFormat>
  <Paragraphs>104</Paragraphs>
  <Slides>60</Slides>
  <Notes>1</Notes>
  <HiddenSlides>0</HiddenSlides>
  <MMClips>45</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AcmeFont</vt:lpstr>
      <vt:lpstr>Aptos</vt:lpstr>
      <vt:lpstr>Arial</vt:lpstr>
      <vt:lpstr>Arial Nova</vt:lpstr>
      <vt:lpstr>Calibri</vt:lpstr>
      <vt:lpstr>Calibri Light</vt:lpstr>
      <vt:lpstr>Franklin Gothic Medium</vt:lpstr>
      <vt:lpstr>Impact</vt:lpstr>
      <vt:lpstr>Lato</vt:lpstr>
      <vt:lpstr>Segoe UI Black</vt:lpstr>
      <vt:lpstr>Sitka Banner</vt:lpstr>
      <vt:lpstr>Office</vt:lpstr>
      <vt:lpstr>Jeopardy! Tutorial</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Johanna Liang</dc:creator>
  <cp:lastModifiedBy>Jasmine Williamson</cp:lastModifiedBy>
  <cp:revision>147</cp:revision>
  <dcterms:created xsi:type="dcterms:W3CDTF">2020-09-28T08:30:51Z</dcterms:created>
  <dcterms:modified xsi:type="dcterms:W3CDTF">2025-08-22T02:01:30Z</dcterms:modified>
</cp:coreProperties>
</file>